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5" r:id="rId3"/>
    <p:sldId id="269" r:id="rId4"/>
    <p:sldId id="287" r:id="rId5"/>
    <p:sldId id="270" r:id="rId6"/>
    <p:sldId id="288" r:id="rId7"/>
    <p:sldId id="289" r:id="rId8"/>
    <p:sldId id="259" r:id="rId9"/>
    <p:sldId id="290" r:id="rId10"/>
    <p:sldId id="291" r:id="rId11"/>
    <p:sldId id="260" r:id="rId12"/>
    <p:sldId id="292" r:id="rId13"/>
    <p:sldId id="293" r:id="rId14"/>
    <p:sldId id="294" r:id="rId15"/>
    <p:sldId id="261" r:id="rId16"/>
    <p:sldId id="295" r:id="rId17"/>
    <p:sldId id="262" r:id="rId18"/>
    <p:sldId id="296" r:id="rId19"/>
    <p:sldId id="297" r:id="rId20"/>
    <p:sldId id="298" r:id="rId21"/>
    <p:sldId id="263" r:id="rId22"/>
    <p:sldId id="278" r:id="rId23"/>
    <p:sldId id="299" r:id="rId24"/>
    <p:sldId id="279" r:id="rId25"/>
    <p:sldId id="265" r:id="rId26"/>
    <p:sldId id="300" r:id="rId27"/>
    <p:sldId id="302" r:id="rId28"/>
    <p:sldId id="280" r:id="rId29"/>
    <p:sldId id="304" r:id="rId30"/>
    <p:sldId id="305" r:id="rId31"/>
    <p:sldId id="306" r:id="rId32"/>
    <p:sldId id="307" r:id="rId33"/>
    <p:sldId id="308" r:id="rId34"/>
    <p:sldId id="266" r:id="rId35"/>
    <p:sldId id="309" r:id="rId36"/>
    <p:sldId id="310" r:id="rId37"/>
    <p:sldId id="311" r:id="rId38"/>
    <p:sldId id="312" r:id="rId39"/>
    <p:sldId id="283" r:id="rId40"/>
    <p:sldId id="324" r:id="rId41"/>
    <p:sldId id="318" r:id="rId42"/>
    <p:sldId id="319" r:id="rId43"/>
    <p:sldId id="326" r:id="rId44"/>
    <p:sldId id="320" r:id="rId45"/>
    <p:sldId id="281" r:id="rId46"/>
    <p:sldId id="325" r:id="rId47"/>
    <p:sldId id="321" r:id="rId48"/>
    <p:sldId id="322" r:id="rId49"/>
    <p:sldId id="323" r:id="rId50"/>
    <p:sldId id="315" r:id="rId51"/>
    <p:sldId id="316" r:id="rId52"/>
    <p:sldId id="282" r:id="rId53"/>
    <p:sldId id="317" r:id="rId54"/>
    <p:sldId id="314" r:id="rId55"/>
    <p:sldId id="31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C01"/>
    <a:srgbClr val="00CCFF"/>
    <a:srgbClr val="FF3399"/>
    <a:srgbClr val="827300"/>
    <a:srgbClr val="B09B00"/>
    <a:srgbClr val="FF0066"/>
    <a:srgbClr val="3399FF"/>
    <a:srgbClr val="FF9201"/>
    <a:srgbClr val="FFE101"/>
    <a:srgbClr val="FFD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44" autoAdjust="0"/>
  </p:normalViewPr>
  <p:slideViewPr>
    <p:cSldViewPr>
      <p:cViewPr>
        <p:scale>
          <a:sx n="60" d="100"/>
          <a:sy n="60" d="100"/>
        </p:scale>
        <p:origin x="-2296" y="-7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9AC2A8-0651-4201-88FB-9E091E44164B}" type="datetimeFigureOut">
              <a:rPr lang="en-US" smtClean="0"/>
              <a:pPr/>
              <a:t>08/01/13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86C46-1FD9-433E-95C5-3BA427047A5D}" type="slidenum">
              <a:rPr lang="en-US" smtClean="0"/>
              <a:pPr/>
              <a:t>‹#›</a:t>
            </a:fld>
            <a:endParaRPr lang="en-US"/>
          </a:p>
        </p:txBody>
      </p:sp>
    </p:spTree>
    <p:extLst>
      <p:ext uri="{BB962C8B-B14F-4D97-AF65-F5344CB8AC3E}">
        <p14:creationId xmlns:p14="http://schemas.microsoft.com/office/powerpoint/2010/main" val="85516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I can see what can do</a:t>
            </a:r>
            <a:r>
              <a:rPr lang="en-US" baseline="0" dirty="0" smtClean="0"/>
              <a:t> for next 4 months</a:t>
            </a:r>
            <a:endParaRPr lang="en-GB" dirty="0" smtClean="0"/>
          </a:p>
          <a:p>
            <a:endParaRPr lang="en-GB"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6</a:t>
            </a:fld>
            <a:endParaRPr lang="en-US"/>
          </a:p>
        </p:txBody>
      </p:sp>
    </p:spTree>
    <p:extLst>
      <p:ext uri="{BB962C8B-B14F-4D97-AF65-F5344CB8AC3E}">
        <p14:creationId xmlns:p14="http://schemas.microsoft.com/office/powerpoint/2010/main" val="1050595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analysis and</a:t>
            </a:r>
            <a:r>
              <a:rPr lang="en-US" baseline="0" dirty="0" smtClean="0"/>
              <a:t> conclusions  … and derivations …</a:t>
            </a:r>
          </a:p>
          <a:p>
            <a:endParaRPr lang="en-US" baseline="0" dirty="0" smtClean="0"/>
          </a:p>
        </p:txBody>
      </p:sp>
      <p:sp>
        <p:nvSpPr>
          <p:cNvPr id="4" name="Slide Number Placeholder 3"/>
          <p:cNvSpPr>
            <a:spLocks noGrp="1"/>
          </p:cNvSpPr>
          <p:nvPr>
            <p:ph type="sldNum" sz="quarter" idx="10"/>
          </p:nvPr>
        </p:nvSpPr>
        <p:spPr/>
        <p:txBody>
          <a:bodyPr/>
          <a:lstStyle/>
          <a:p>
            <a:fld id="{03B86C46-1FD9-433E-95C5-3BA427047A5D}" type="slidenum">
              <a:rPr lang="en-US" smtClean="0"/>
              <a:pPr/>
              <a:t>17</a:t>
            </a:fld>
            <a:endParaRPr lang="en-US"/>
          </a:p>
        </p:txBody>
      </p:sp>
    </p:spTree>
    <p:extLst>
      <p:ext uri="{BB962C8B-B14F-4D97-AF65-F5344CB8AC3E}">
        <p14:creationId xmlns:p14="http://schemas.microsoft.com/office/powerpoint/2010/main" val="344321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analysis and</a:t>
            </a:r>
            <a:r>
              <a:rPr lang="en-US" baseline="0" dirty="0" smtClean="0"/>
              <a:t> conclusions  … and derivations …</a:t>
            </a:r>
          </a:p>
          <a:p>
            <a:endParaRPr lang="en-US" baseline="0" dirty="0" smtClean="0"/>
          </a:p>
        </p:txBody>
      </p:sp>
      <p:sp>
        <p:nvSpPr>
          <p:cNvPr id="4" name="Slide Number Placeholder 3"/>
          <p:cNvSpPr>
            <a:spLocks noGrp="1"/>
          </p:cNvSpPr>
          <p:nvPr>
            <p:ph type="sldNum" sz="quarter" idx="10"/>
          </p:nvPr>
        </p:nvSpPr>
        <p:spPr/>
        <p:txBody>
          <a:bodyPr/>
          <a:lstStyle/>
          <a:p>
            <a:fld id="{03B86C46-1FD9-433E-95C5-3BA427047A5D}" type="slidenum">
              <a:rPr lang="en-US" smtClean="0"/>
              <a:pPr/>
              <a:t>18</a:t>
            </a:fld>
            <a:endParaRPr lang="en-US"/>
          </a:p>
        </p:txBody>
      </p:sp>
    </p:spTree>
    <p:extLst>
      <p:ext uri="{BB962C8B-B14F-4D97-AF65-F5344CB8AC3E}">
        <p14:creationId xmlns:p14="http://schemas.microsoft.com/office/powerpoint/2010/main" val="344321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some important points of evaluation </a:t>
            </a:r>
            <a:r>
              <a:rPr lang="en-US" dirty="0" err="1" smtClean="0"/>
              <a:t>focussing</a:t>
            </a:r>
            <a:r>
              <a:rPr lang="en-US" dirty="0" smtClean="0"/>
              <a:t> on screenshots and what you learned from that respective example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23</a:t>
            </a:fld>
            <a:endParaRPr lang="en-US"/>
          </a:p>
        </p:txBody>
      </p:sp>
    </p:spTree>
    <p:extLst>
      <p:ext uri="{BB962C8B-B14F-4D97-AF65-F5344CB8AC3E}">
        <p14:creationId xmlns:p14="http://schemas.microsoft.com/office/powerpoint/2010/main" val="301086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some important points of evaluation </a:t>
            </a:r>
            <a:r>
              <a:rPr lang="en-US" dirty="0" err="1" smtClean="0"/>
              <a:t>focussing</a:t>
            </a:r>
            <a:r>
              <a:rPr lang="en-US" dirty="0" smtClean="0"/>
              <a:t> on screenshots and what you learned from that respective example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24</a:t>
            </a:fld>
            <a:endParaRPr lang="en-US"/>
          </a:p>
        </p:txBody>
      </p:sp>
    </p:spTree>
    <p:extLst>
      <p:ext uri="{BB962C8B-B14F-4D97-AF65-F5344CB8AC3E}">
        <p14:creationId xmlns:p14="http://schemas.microsoft.com/office/powerpoint/2010/main" val="301086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the user</a:t>
            </a:r>
            <a:r>
              <a:rPr lang="en-US" baseline="0" dirty="0" smtClean="0"/>
              <a:t> studies at various schools and science </a:t>
            </a:r>
            <a:r>
              <a:rPr lang="en-US" baseline="0" dirty="0" err="1" smtClean="0"/>
              <a:t>centres</a:t>
            </a:r>
            <a:endParaRPr lang="en-US" baseline="0" dirty="0" smtClean="0"/>
          </a:p>
          <a:p>
            <a:endParaRPr lang="en-US" baseline="0" dirty="0" smtClean="0"/>
          </a:p>
          <a:p>
            <a:endParaRPr lang="en-GB"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7</a:t>
            </a:fld>
            <a:endParaRPr lang="en-US"/>
          </a:p>
        </p:txBody>
      </p:sp>
    </p:spTree>
    <p:extLst>
      <p:ext uri="{BB962C8B-B14F-4D97-AF65-F5344CB8AC3E}">
        <p14:creationId xmlns:p14="http://schemas.microsoft.com/office/powerpoint/2010/main" val="250570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and their quotes… from researchers, teachers and students …</a:t>
            </a:r>
            <a:r>
              <a:rPr lang="en-US" sz="1200" dirty="0" smtClean="0">
                <a:solidFill>
                  <a:srgbClr val="FF0000"/>
                </a:solidFill>
              </a:rPr>
              <a:t>You should Tell what your inferences are from these statements</a:t>
            </a:r>
            <a:r>
              <a:rPr lang="en-US" sz="1200" baseline="0" dirty="0" smtClean="0">
                <a:solidFill>
                  <a:srgbClr val="FF0000"/>
                </a:solidFill>
              </a:rPr>
              <a:t> … </a:t>
            </a:r>
            <a:r>
              <a:rPr lang="en-US" sz="1200" baseline="0" dirty="0" err="1" smtClean="0">
                <a:solidFill>
                  <a:srgbClr val="FF0000"/>
                </a:solidFill>
              </a:rPr>
              <a:t>thts</a:t>
            </a:r>
            <a:r>
              <a:rPr lang="en-US" sz="1200" baseline="0" dirty="0" smtClean="0">
                <a:solidFill>
                  <a:srgbClr val="FF0000"/>
                </a:solidFill>
              </a:rPr>
              <a:t> really important </a:t>
            </a:r>
            <a:endParaRPr lang="en-US" sz="1200"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8</a:t>
            </a:fld>
            <a:endParaRPr lang="en-US"/>
          </a:p>
        </p:txBody>
      </p:sp>
    </p:spTree>
    <p:extLst>
      <p:ext uri="{BB962C8B-B14F-4D97-AF65-F5344CB8AC3E}">
        <p14:creationId xmlns:p14="http://schemas.microsoft.com/office/powerpoint/2010/main" val="363153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and their quotes… from researchers, teachers and students …</a:t>
            </a:r>
            <a:r>
              <a:rPr lang="en-US" sz="1200" dirty="0" smtClean="0">
                <a:solidFill>
                  <a:srgbClr val="FF0000"/>
                </a:solidFill>
              </a:rPr>
              <a:t>You should Tell what your inferences are from these statements</a:t>
            </a:r>
            <a:r>
              <a:rPr lang="en-US" sz="1200" baseline="0" dirty="0" smtClean="0">
                <a:solidFill>
                  <a:srgbClr val="FF0000"/>
                </a:solidFill>
              </a:rPr>
              <a:t> … </a:t>
            </a:r>
            <a:r>
              <a:rPr lang="en-US" sz="1200" baseline="0" dirty="0" err="1" smtClean="0">
                <a:solidFill>
                  <a:srgbClr val="FF0000"/>
                </a:solidFill>
              </a:rPr>
              <a:t>thts</a:t>
            </a:r>
            <a:r>
              <a:rPr lang="en-US" sz="1200" baseline="0" dirty="0" smtClean="0">
                <a:solidFill>
                  <a:srgbClr val="FF0000"/>
                </a:solidFill>
              </a:rPr>
              <a:t> really important </a:t>
            </a:r>
            <a:endParaRPr lang="en-US" sz="1200"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9</a:t>
            </a:fld>
            <a:endParaRPr lang="en-US"/>
          </a:p>
        </p:txBody>
      </p:sp>
    </p:spTree>
    <p:extLst>
      <p:ext uri="{BB962C8B-B14F-4D97-AF65-F5344CB8AC3E}">
        <p14:creationId xmlns:p14="http://schemas.microsoft.com/office/powerpoint/2010/main" val="3631533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and their quotes… from researchers, teachers and students …</a:t>
            </a:r>
            <a:r>
              <a:rPr lang="en-US" sz="1200" dirty="0" smtClean="0">
                <a:solidFill>
                  <a:srgbClr val="FF0000"/>
                </a:solidFill>
              </a:rPr>
              <a:t>You should Tell what your inferences are from these statements</a:t>
            </a:r>
            <a:r>
              <a:rPr lang="en-US" sz="1200" baseline="0" dirty="0" smtClean="0">
                <a:solidFill>
                  <a:srgbClr val="FF0000"/>
                </a:solidFill>
              </a:rPr>
              <a:t> … </a:t>
            </a:r>
            <a:r>
              <a:rPr lang="en-US" sz="1200" baseline="0" dirty="0" err="1" smtClean="0">
                <a:solidFill>
                  <a:srgbClr val="FF0000"/>
                </a:solidFill>
              </a:rPr>
              <a:t>thts</a:t>
            </a:r>
            <a:r>
              <a:rPr lang="en-US" sz="1200" baseline="0" dirty="0" smtClean="0">
                <a:solidFill>
                  <a:srgbClr val="FF0000"/>
                </a:solidFill>
              </a:rPr>
              <a:t> really important </a:t>
            </a:r>
            <a:endParaRPr lang="en-US" sz="1200"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10</a:t>
            </a:fld>
            <a:endParaRPr lang="en-US"/>
          </a:p>
        </p:txBody>
      </p:sp>
    </p:spTree>
    <p:extLst>
      <p:ext uri="{BB962C8B-B14F-4D97-AF65-F5344CB8AC3E}">
        <p14:creationId xmlns:p14="http://schemas.microsoft.com/office/powerpoint/2010/main" val="363153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Observations</a:t>
            </a:r>
            <a:r>
              <a:rPr lang="en-US" baseline="0" dirty="0" smtClean="0"/>
              <a:t> in Science center and different installations …</a:t>
            </a:r>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11</a:t>
            </a:fld>
            <a:endParaRPr lang="en-US"/>
          </a:p>
        </p:txBody>
      </p:sp>
    </p:spTree>
    <p:extLst>
      <p:ext uri="{BB962C8B-B14F-4D97-AF65-F5344CB8AC3E}">
        <p14:creationId xmlns:p14="http://schemas.microsoft.com/office/powerpoint/2010/main" val="300093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Observations</a:t>
            </a:r>
            <a:r>
              <a:rPr lang="en-US" baseline="0" dirty="0" smtClean="0"/>
              <a:t> in Science center and different installations …</a:t>
            </a:r>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12</a:t>
            </a:fld>
            <a:endParaRPr lang="en-US"/>
          </a:p>
        </p:txBody>
      </p:sp>
    </p:spTree>
    <p:extLst>
      <p:ext uri="{BB962C8B-B14F-4D97-AF65-F5344CB8AC3E}">
        <p14:creationId xmlns:p14="http://schemas.microsoft.com/office/powerpoint/2010/main" val="3000936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a:t>
            </a:r>
            <a:r>
              <a:rPr lang="en-US" baseline="0" dirty="0" smtClean="0"/>
              <a:t> toys with which you played and some points related to it …</a:t>
            </a:r>
          </a:p>
          <a:p>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15</a:t>
            </a:fld>
            <a:endParaRPr lang="en-US"/>
          </a:p>
        </p:txBody>
      </p:sp>
    </p:spTree>
    <p:extLst>
      <p:ext uri="{BB962C8B-B14F-4D97-AF65-F5344CB8AC3E}">
        <p14:creationId xmlns:p14="http://schemas.microsoft.com/office/powerpoint/2010/main" val="207122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a:t>
            </a:r>
            <a:r>
              <a:rPr lang="en-US" baseline="0" dirty="0" smtClean="0"/>
              <a:t> toys with which you played and some points related to it …</a:t>
            </a:r>
          </a:p>
          <a:p>
            <a:endParaRPr lang="en-US" dirty="0"/>
          </a:p>
        </p:txBody>
      </p:sp>
      <p:sp>
        <p:nvSpPr>
          <p:cNvPr id="4" name="Slide Number Placeholder 3"/>
          <p:cNvSpPr>
            <a:spLocks noGrp="1"/>
          </p:cNvSpPr>
          <p:nvPr>
            <p:ph type="sldNum" sz="quarter" idx="10"/>
          </p:nvPr>
        </p:nvSpPr>
        <p:spPr/>
        <p:txBody>
          <a:bodyPr/>
          <a:lstStyle/>
          <a:p>
            <a:fld id="{03B86C46-1FD9-433E-95C5-3BA427047A5D}" type="slidenum">
              <a:rPr lang="en-US" smtClean="0"/>
              <a:pPr/>
              <a:t>16</a:t>
            </a:fld>
            <a:endParaRPr lang="en-US"/>
          </a:p>
        </p:txBody>
      </p:sp>
    </p:spTree>
    <p:extLst>
      <p:ext uri="{BB962C8B-B14F-4D97-AF65-F5344CB8AC3E}">
        <p14:creationId xmlns:p14="http://schemas.microsoft.com/office/powerpoint/2010/main" val="207122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A373C3-311A-4960-B27F-205ECEDF1DF8}" type="datetimeFigureOut">
              <a:rPr lang="en-US" smtClean="0"/>
              <a:pPr/>
              <a:t>08/01/13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351532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373C3-311A-4960-B27F-205ECEDF1DF8}" type="datetimeFigureOut">
              <a:rPr lang="en-US" smtClean="0"/>
              <a:pPr/>
              <a:t>08/01/13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455588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373C3-311A-4960-B27F-205ECEDF1DF8}" type="datetimeFigureOut">
              <a:rPr lang="en-US" smtClean="0"/>
              <a:pPr/>
              <a:t>08/01/13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91260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373C3-311A-4960-B27F-205ECEDF1DF8}" type="datetimeFigureOut">
              <a:rPr lang="en-US" smtClean="0"/>
              <a:pPr/>
              <a:t>08/01/13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2141996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A373C3-311A-4960-B27F-205ECEDF1DF8}" type="datetimeFigureOut">
              <a:rPr lang="en-US" smtClean="0"/>
              <a:pPr/>
              <a:t>08/01/13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241098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A373C3-311A-4960-B27F-205ECEDF1DF8}" type="datetimeFigureOut">
              <a:rPr lang="en-US" smtClean="0"/>
              <a:pPr/>
              <a:t>08/01/13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419582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A373C3-311A-4960-B27F-205ECEDF1DF8}" type="datetimeFigureOut">
              <a:rPr lang="en-US" smtClean="0"/>
              <a:pPr/>
              <a:t>08/01/13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159295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A373C3-311A-4960-B27F-205ECEDF1DF8}" type="datetimeFigureOut">
              <a:rPr lang="en-US" smtClean="0"/>
              <a:pPr/>
              <a:t>08/01/13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80891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373C3-311A-4960-B27F-205ECEDF1DF8}" type="datetimeFigureOut">
              <a:rPr lang="en-US" smtClean="0"/>
              <a:pPr/>
              <a:t>08/01/13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40057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373C3-311A-4960-B27F-205ECEDF1DF8}" type="datetimeFigureOut">
              <a:rPr lang="en-US" smtClean="0"/>
              <a:pPr/>
              <a:t>08/01/13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796170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373C3-311A-4960-B27F-205ECEDF1DF8}" type="datetimeFigureOut">
              <a:rPr lang="en-US" smtClean="0"/>
              <a:pPr/>
              <a:t>08/01/13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B6ABA4-9D64-4026-9F0F-CCF1AB6224A3}" type="slidenum">
              <a:rPr lang="en-US" smtClean="0"/>
              <a:pPr/>
              <a:t>‹#›</a:t>
            </a:fld>
            <a:endParaRPr lang="en-US"/>
          </a:p>
        </p:txBody>
      </p:sp>
    </p:spTree>
    <p:extLst>
      <p:ext uri="{BB962C8B-B14F-4D97-AF65-F5344CB8AC3E}">
        <p14:creationId xmlns:p14="http://schemas.microsoft.com/office/powerpoint/2010/main" val="24156466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373C3-311A-4960-B27F-205ECEDF1DF8}" type="datetimeFigureOut">
              <a:rPr lang="en-US" smtClean="0"/>
              <a:pPr/>
              <a:t>08/01/13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B6ABA4-9D64-4026-9F0F-CCF1AB6224A3}" type="slidenum">
              <a:rPr lang="en-US" smtClean="0"/>
              <a:pPr/>
              <a:t>‹#›</a:t>
            </a:fld>
            <a:endParaRPr lang="en-US"/>
          </a:p>
        </p:txBody>
      </p:sp>
    </p:spTree>
    <p:extLst>
      <p:ext uri="{BB962C8B-B14F-4D97-AF65-F5344CB8AC3E}">
        <p14:creationId xmlns:p14="http://schemas.microsoft.com/office/powerpoint/2010/main" val="3102802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11.wdp"/><Relationship Id="rId5" Type="http://schemas.openxmlformats.org/officeDocument/2006/relationships/image" Target="../media/image14.png"/><Relationship Id="rId6" Type="http://schemas.microsoft.com/office/2007/relationships/hdphoto" Target="../media/hdphoto12.wdp"/><Relationship Id="rId7" Type="http://schemas.openxmlformats.org/officeDocument/2006/relationships/image" Target="../media/image15.png"/><Relationship Id="rId8" Type="http://schemas.microsoft.com/office/2007/relationships/hdphoto" Target="../media/hdphoto13.wdp"/><Relationship Id="rId9" Type="http://schemas.openxmlformats.org/officeDocument/2006/relationships/image" Target="../media/image16.png"/><Relationship Id="rId10"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1" Type="http://schemas.openxmlformats.org/officeDocument/2006/relationships/image" Target="../media/image30.png"/><Relationship Id="rId12" Type="http://schemas.microsoft.com/office/2007/relationships/hdphoto" Target="../media/hdphoto19.wdp"/><Relationship Id="rId13" Type="http://schemas.openxmlformats.org/officeDocument/2006/relationships/image" Target="../media/image31.jpeg"/><Relationship Id="rId14" Type="http://schemas.microsoft.com/office/2007/relationships/hdphoto" Target="../media/hdphoto20.wdp"/><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microsoft.com/office/2007/relationships/hdphoto" Target="../media/hdphoto15.wdp"/><Relationship Id="rId5" Type="http://schemas.openxmlformats.org/officeDocument/2006/relationships/image" Target="../media/image27.png"/><Relationship Id="rId6" Type="http://schemas.microsoft.com/office/2007/relationships/hdphoto" Target="../media/hdphoto16.wdp"/><Relationship Id="rId7" Type="http://schemas.openxmlformats.org/officeDocument/2006/relationships/image" Target="../media/image28.png"/><Relationship Id="rId8" Type="http://schemas.microsoft.com/office/2007/relationships/hdphoto" Target="../media/hdphoto17.wdp"/><Relationship Id="rId9" Type="http://schemas.openxmlformats.org/officeDocument/2006/relationships/image" Target="../media/image29.png"/><Relationship Id="rId10" Type="http://schemas.microsoft.com/office/2007/relationships/hdphoto" Target="../media/hdphoto18.wdp"/></Relationships>
</file>

<file path=ppt/slides/_rels/slide16.xml.rels><?xml version="1.0" encoding="UTF-8" standalone="yes"?>
<Relationships xmlns="http://schemas.openxmlformats.org/package/2006/relationships"><Relationship Id="rId11" Type="http://schemas.openxmlformats.org/officeDocument/2006/relationships/image" Target="../media/image36.png"/><Relationship Id="rId12" Type="http://schemas.microsoft.com/office/2007/relationships/hdphoto" Target="../media/hdphoto25.wdp"/><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jpeg"/><Relationship Id="rId4" Type="http://schemas.microsoft.com/office/2007/relationships/hdphoto" Target="../media/hdphoto21.wdp"/><Relationship Id="rId5" Type="http://schemas.openxmlformats.org/officeDocument/2006/relationships/image" Target="../media/image33.jpeg"/><Relationship Id="rId6" Type="http://schemas.microsoft.com/office/2007/relationships/hdphoto" Target="../media/hdphoto22.wdp"/><Relationship Id="rId7" Type="http://schemas.openxmlformats.org/officeDocument/2006/relationships/image" Target="../media/image34.jpeg"/><Relationship Id="rId8" Type="http://schemas.microsoft.com/office/2007/relationships/hdphoto" Target="../media/hdphoto23.wdp"/><Relationship Id="rId9" Type="http://schemas.openxmlformats.org/officeDocument/2006/relationships/image" Target="../media/image35.png"/><Relationship Id="rId10" Type="http://schemas.microsoft.com/office/2007/relationships/hdphoto" Target="../media/hdphoto24.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gif"/><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38.gif"/></Relationships>
</file>

<file path=ppt/slides/_rels/slide22.xml.rels><?xml version="1.0" encoding="UTF-8" standalone="yes"?>
<Relationships xmlns="http://schemas.openxmlformats.org/package/2006/relationships"><Relationship Id="rId3" Type="http://schemas.microsoft.com/office/2007/relationships/hdphoto" Target="../media/hdphoto26.wdp"/><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3.xml.rels><?xml version="1.0" encoding="UTF-8" standalone="yes"?>
<Relationships xmlns="http://schemas.openxmlformats.org/package/2006/relationships"><Relationship Id="rId11" Type="http://schemas.openxmlformats.org/officeDocument/2006/relationships/image" Target="../media/image50.png"/><Relationship Id="rId12" Type="http://schemas.microsoft.com/office/2007/relationships/hdphoto" Target="../media/hdphoto31.wdp"/><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 Id="rId4" Type="http://schemas.microsoft.com/office/2007/relationships/hdphoto" Target="../media/hdphoto27.wdp"/><Relationship Id="rId5" Type="http://schemas.openxmlformats.org/officeDocument/2006/relationships/image" Target="../media/image47.png"/><Relationship Id="rId6" Type="http://schemas.microsoft.com/office/2007/relationships/hdphoto" Target="../media/hdphoto28.wdp"/><Relationship Id="rId7" Type="http://schemas.openxmlformats.org/officeDocument/2006/relationships/image" Target="../media/image48.png"/><Relationship Id="rId8" Type="http://schemas.microsoft.com/office/2007/relationships/hdphoto" Target="../media/hdphoto29.wdp"/><Relationship Id="rId9" Type="http://schemas.openxmlformats.org/officeDocument/2006/relationships/image" Target="../media/image49.png"/><Relationship Id="rId10" Type="http://schemas.microsoft.com/office/2007/relationships/hdphoto" Target="../media/hdphoto30.wdp"/></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jpe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microsoft.com/office/2007/relationships/hdphoto" Target="../media/hdphoto32.wdp"/><Relationship Id="rId4" Type="http://schemas.openxmlformats.org/officeDocument/2006/relationships/image" Target="../media/image60.png"/><Relationship Id="rId5" Type="http://schemas.microsoft.com/office/2007/relationships/hdphoto" Target="../media/hdphoto33.wdp"/><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eg"/><Relationship Id="rId5" Type="http://schemas.openxmlformats.org/officeDocument/2006/relationships/image" Target="../media/image73.jpeg"/><Relationship Id="rId6" Type="http://schemas.openxmlformats.org/officeDocument/2006/relationships/image" Target="../media/image74.png"/><Relationship Id="rId7" Type="http://schemas.openxmlformats.org/officeDocument/2006/relationships/image" Target="../media/image75.png"/><Relationship Id="rId8" Type="http://schemas.microsoft.com/office/2007/relationships/hdphoto" Target="../media/hdphoto34.wdp"/><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jpe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microsoft.com/office/2007/relationships/hdphoto" Target="../media/hdphoto35.wdp"/><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jpe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jpe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jpeg"/></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jpeg"/><Relationship Id="rId5" Type="http://schemas.openxmlformats.org/officeDocument/2006/relationships/image" Target="../media/image92.jpeg"/><Relationship Id="rId6"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image" Target="../media/image96.jpeg"/></Relationships>
</file>

<file path=ppt/slides/_rels/slide49.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eg"/><Relationship Id="rId1" Type="http://schemas.openxmlformats.org/officeDocument/2006/relationships/slideLayout" Target="../slideLayouts/slideLayout2.xml"/><Relationship Id="rId2" Type="http://schemas.openxmlformats.org/officeDocument/2006/relationships/image" Target="../media/image10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microsoft.com/office/2007/relationships/hdphoto" Target="../media/hdphoto4.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1" Type="http://schemas.openxmlformats.org/officeDocument/2006/relationships/image" Target="../media/image11.png"/><Relationship Id="rId12" Type="http://schemas.microsoft.com/office/2007/relationships/hdphoto" Target="../media/hdphoto9.wdp"/><Relationship Id="rId13" Type="http://schemas.openxmlformats.org/officeDocument/2006/relationships/image" Target="../media/image12.png"/><Relationship Id="rId14"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microsoft.com/office/2007/relationships/hdphoto" Target="../media/hdphoto5.wdp"/><Relationship Id="rId5" Type="http://schemas.openxmlformats.org/officeDocument/2006/relationships/image" Target="../media/image8.png"/><Relationship Id="rId6" Type="http://schemas.microsoft.com/office/2007/relationships/hdphoto" Target="../media/hdphoto6.wdp"/><Relationship Id="rId7" Type="http://schemas.openxmlformats.org/officeDocument/2006/relationships/image" Target="../media/image9.png"/><Relationship Id="rId8" Type="http://schemas.microsoft.com/office/2007/relationships/hdphoto" Target="../media/hdphoto7.wdp"/><Relationship Id="rId9" Type="http://schemas.openxmlformats.org/officeDocument/2006/relationships/image" Target="../media/image10.png"/><Relationship Id="rId10"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11.wdp"/><Relationship Id="rId5" Type="http://schemas.openxmlformats.org/officeDocument/2006/relationships/image" Target="../media/image14.png"/><Relationship Id="rId6" Type="http://schemas.microsoft.com/office/2007/relationships/hdphoto" Target="../media/hdphoto12.wdp"/><Relationship Id="rId7" Type="http://schemas.openxmlformats.org/officeDocument/2006/relationships/image" Target="../media/image15.png"/><Relationship Id="rId8" Type="http://schemas.microsoft.com/office/2007/relationships/hdphoto" Target="../media/hdphoto13.wdp"/><Relationship Id="rId9" Type="http://schemas.openxmlformats.org/officeDocument/2006/relationships/image" Target="../media/image16.png"/><Relationship Id="rId10"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0C2A"/>
        </a:solidFill>
        <a:effectLst/>
      </p:bgPr>
    </p:bg>
    <p:spTree>
      <p:nvGrpSpPr>
        <p:cNvPr id="1" name=""/>
        <p:cNvGrpSpPr/>
        <p:nvPr/>
      </p:nvGrpSpPr>
      <p:grpSpPr>
        <a:xfrm>
          <a:off x="0" y="0"/>
          <a:ext cx="0" cy="0"/>
          <a:chOff x="0" y="0"/>
          <a:chExt cx="0" cy="0"/>
        </a:xfrm>
      </p:grpSpPr>
      <p:pic>
        <p:nvPicPr>
          <p:cNvPr id="1026" name="Picture 2" descr="http://farm4.static.flickr.com/3111/3082817862_978ec3a5f5_z.jpg?zz=1"/>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val="0"/>
              </a:ext>
            </a:extLst>
          </a:blip>
          <a:srcRect r="16059"/>
          <a:stretch/>
        </p:blipFill>
        <p:spPr bwMode="auto">
          <a:xfrm>
            <a:off x="0" y="-8467"/>
            <a:ext cx="9144000" cy="6866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467" y="609600"/>
            <a:ext cx="9144000" cy="1470025"/>
          </a:xfrm>
          <a:solidFill>
            <a:schemeClr val="tx1">
              <a:alpha val="38000"/>
            </a:schemeClr>
          </a:solidFill>
        </p:spPr>
        <p:txBody>
          <a:bodyPr>
            <a:normAutofit fontScale="90000"/>
          </a:bodyPr>
          <a:lstStyle/>
          <a:p>
            <a:pPr algn="l"/>
            <a:r>
              <a:rPr lang="en-US" sz="2700" dirty="0" smtClean="0">
                <a:solidFill>
                  <a:schemeClr val="bg1"/>
                </a:solidFill>
                <a:latin typeface="Segoe UI" pitchFamily="34" charset="0"/>
                <a:ea typeface="Segoe UI" pitchFamily="34" charset="0"/>
                <a:cs typeface="Segoe UI" pitchFamily="34" charset="0"/>
              </a:rPr>
              <a:t>	low cost </a:t>
            </a:r>
            <a:r>
              <a:rPr lang="en-US" sz="6000" dirty="0" smtClean="0">
                <a:solidFill>
                  <a:schemeClr val="bg1"/>
                </a:solidFill>
                <a:latin typeface="Segoe UI" pitchFamily="34" charset="0"/>
                <a:ea typeface="Segoe UI" pitchFamily="34" charset="0"/>
                <a:cs typeface="Segoe UI" pitchFamily="34" charset="0"/>
              </a:rPr>
              <a:t>learning </a:t>
            </a:r>
            <a:r>
              <a:rPr lang="en-US" sz="6000" dirty="0">
                <a:solidFill>
                  <a:schemeClr val="bg1"/>
                </a:solidFill>
                <a:latin typeface="Segoe UI" pitchFamily="34" charset="0"/>
                <a:ea typeface="Segoe UI" pitchFamily="34" charset="0"/>
                <a:cs typeface="Segoe UI" pitchFamily="34" charset="0"/>
              </a:rPr>
              <a:t>i</a:t>
            </a:r>
            <a:r>
              <a:rPr lang="en-US" sz="6000" dirty="0" smtClean="0">
                <a:solidFill>
                  <a:schemeClr val="bg1"/>
                </a:solidFill>
                <a:latin typeface="Segoe UI" pitchFamily="34" charset="0"/>
                <a:ea typeface="Segoe UI" pitchFamily="34" charset="0"/>
                <a:cs typeface="Segoe UI" pitchFamily="34" charset="0"/>
              </a:rPr>
              <a:t>nstallation </a:t>
            </a:r>
            <a:br>
              <a:rPr lang="en-US" sz="6000" dirty="0" smtClean="0">
                <a:solidFill>
                  <a:schemeClr val="bg1"/>
                </a:solidFill>
                <a:latin typeface="Segoe UI" pitchFamily="34" charset="0"/>
                <a:ea typeface="Segoe UI" pitchFamily="34" charset="0"/>
                <a:cs typeface="Segoe UI" pitchFamily="34" charset="0"/>
              </a:rPr>
            </a:br>
            <a:r>
              <a:rPr lang="en-US" sz="6000" dirty="0">
                <a:solidFill>
                  <a:schemeClr val="bg1"/>
                </a:solidFill>
                <a:latin typeface="Segoe UI" pitchFamily="34" charset="0"/>
                <a:ea typeface="Segoe UI" pitchFamily="34" charset="0"/>
                <a:cs typeface="Segoe UI" pitchFamily="34" charset="0"/>
              </a:rPr>
              <a:t>	 </a:t>
            </a:r>
            <a:r>
              <a:rPr lang="en-US" sz="4900" dirty="0" smtClean="0">
                <a:solidFill>
                  <a:schemeClr val="bg1"/>
                </a:solidFill>
                <a:latin typeface="Segoe UI" pitchFamily="34" charset="0"/>
                <a:ea typeface="Segoe UI" pitchFamily="34" charset="0"/>
                <a:cs typeface="Segoe UI" pitchFamily="34" charset="0"/>
              </a:rPr>
              <a:t> 	  </a:t>
            </a:r>
            <a:r>
              <a:rPr lang="en-US" sz="3100" dirty="0" smtClean="0">
                <a:solidFill>
                  <a:schemeClr val="bg1"/>
                </a:solidFill>
                <a:latin typeface="Segoe UI" pitchFamily="34" charset="0"/>
                <a:ea typeface="Segoe UI" pitchFamily="34" charset="0"/>
                <a:cs typeface="Segoe UI" pitchFamily="34" charset="0"/>
              </a:rPr>
              <a:t>for</a:t>
            </a:r>
            <a:r>
              <a:rPr lang="en-US" sz="4900" dirty="0" smtClean="0">
                <a:solidFill>
                  <a:schemeClr val="bg1"/>
                </a:solidFill>
                <a:latin typeface="Segoe UI" pitchFamily="34" charset="0"/>
                <a:ea typeface="Segoe UI" pitchFamily="34" charset="0"/>
                <a:cs typeface="Segoe UI" pitchFamily="34" charset="0"/>
              </a:rPr>
              <a:t> </a:t>
            </a:r>
            <a:r>
              <a:rPr lang="en-US" sz="4900" dirty="0">
                <a:solidFill>
                  <a:srgbClr val="FF3300"/>
                </a:solidFill>
                <a:latin typeface="Segoe UI" pitchFamily="34" charset="0"/>
                <a:ea typeface="Segoe UI" pitchFamily="34" charset="0"/>
                <a:cs typeface="Segoe UI" pitchFamily="34" charset="0"/>
              </a:rPr>
              <a:t>I</a:t>
            </a:r>
            <a:r>
              <a:rPr lang="en-US" sz="4900" dirty="0" smtClean="0">
                <a:solidFill>
                  <a:srgbClr val="FF3300"/>
                </a:solidFill>
                <a:latin typeface="Segoe UI" pitchFamily="34" charset="0"/>
                <a:ea typeface="Segoe UI" pitchFamily="34" charset="0"/>
                <a:cs typeface="Segoe UI" pitchFamily="34" charset="0"/>
              </a:rPr>
              <a:t>n</a:t>
            </a:r>
            <a:r>
              <a:rPr lang="en-US" sz="4900" dirty="0" smtClean="0">
                <a:solidFill>
                  <a:schemeClr val="bg1"/>
                </a:solidFill>
                <a:latin typeface="Segoe UI" pitchFamily="34" charset="0"/>
                <a:ea typeface="Segoe UI" pitchFamily="34" charset="0"/>
                <a:cs typeface="Segoe UI" pitchFamily="34" charset="0"/>
              </a:rPr>
              <a:t>di</a:t>
            </a:r>
            <a:r>
              <a:rPr lang="en-US" sz="4900" dirty="0" smtClean="0">
                <a:solidFill>
                  <a:srgbClr val="009900"/>
                </a:solidFill>
                <a:latin typeface="Segoe UI" pitchFamily="34" charset="0"/>
                <a:ea typeface="Segoe UI" pitchFamily="34" charset="0"/>
                <a:cs typeface="Segoe UI" pitchFamily="34" charset="0"/>
              </a:rPr>
              <a:t>an</a:t>
            </a:r>
            <a:r>
              <a:rPr lang="en-US" sz="4900" dirty="0" smtClean="0">
                <a:solidFill>
                  <a:schemeClr val="bg1"/>
                </a:solidFill>
                <a:latin typeface="Segoe UI" pitchFamily="34" charset="0"/>
                <a:ea typeface="Segoe UI" pitchFamily="34" charset="0"/>
                <a:cs typeface="Segoe UI" pitchFamily="34" charset="0"/>
              </a:rPr>
              <a:t> </a:t>
            </a:r>
            <a:r>
              <a:rPr lang="en-US" sz="4900" dirty="0">
                <a:solidFill>
                  <a:schemeClr val="bg1"/>
                </a:solidFill>
                <a:latin typeface="Segoe UI" pitchFamily="34" charset="0"/>
                <a:ea typeface="Segoe UI" pitchFamily="34" charset="0"/>
                <a:cs typeface="Segoe UI" pitchFamily="34" charset="0"/>
              </a:rPr>
              <a:t>s</a:t>
            </a:r>
            <a:r>
              <a:rPr lang="en-US" sz="4900" dirty="0" smtClean="0">
                <a:solidFill>
                  <a:schemeClr val="bg1"/>
                </a:solidFill>
                <a:latin typeface="Segoe UI" pitchFamily="34" charset="0"/>
                <a:ea typeface="Segoe UI" pitchFamily="34" charset="0"/>
                <a:cs typeface="Segoe UI" pitchFamily="34" charset="0"/>
              </a:rPr>
              <a:t>chools</a:t>
            </a:r>
            <a:endParaRPr lang="en-US" sz="4900" dirty="0">
              <a:solidFill>
                <a:schemeClr val="bg1"/>
              </a:solidFill>
              <a:latin typeface="Segoe UI" pitchFamily="34" charset="0"/>
              <a:ea typeface="Segoe UI" pitchFamily="34" charset="0"/>
              <a:cs typeface="Segoe UI" pitchFamily="34" charset="0"/>
            </a:endParaRPr>
          </a:p>
        </p:txBody>
      </p:sp>
      <p:sp>
        <p:nvSpPr>
          <p:cNvPr id="5" name="Rectangle 4"/>
          <p:cNvSpPr/>
          <p:nvPr/>
        </p:nvSpPr>
        <p:spPr>
          <a:xfrm>
            <a:off x="0" y="5867400"/>
            <a:ext cx="9144000" cy="553998"/>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52400" y="5999202"/>
            <a:ext cx="9372600" cy="553998"/>
          </a:xfrm>
          <a:prstGeom prst="rect">
            <a:avLst/>
          </a:prstGeom>
          <a:noFill/>
        </p:spPr>
        <p:txBody>
          <a:bodyPr wrap="square" rtlCol="0">
            <a:spAutoFit/>
          </a:bodyPr>
          <a:lstStyle/>
          <a:p>
            <a:r>
              <a:rPr lang="en-US" sz="1500" dirty="0">
                <a:solidFill>
                  <a:schemeClr val="bg1"/>
                </a:solidFill>
                <a:latin typeface="Segoe UI" pitchFamily="34" charset="0"/>
                <a:ea typeface="Segoe UI" pitchFamily="34" charset="0"/>
                <a:cs typeface="Segoe UI" pitchFamily="34" charset="0"/>
              </a:rPr>
              <a:t>Degree Project -</a:t>
            </a:r>
            <a:r>
              <a:rPr lang="en-US" sz="1500" dirty="0" smtClean="0">
                <a:solidFill>
                  <a:schemeClr val="bg1"/>
                </a:solidFill>
                <a:latin typeface="Segoe UI" pitchFamily="34" charset="0"/>
                <a:ea typeface="Segoe UI" pitchFamily="34" charset="0"/>
                <a:cs typeface="Segoe UI" pitchFamily="34" charset="0"/>
              </a:rPr>
              <a:t> II    l    Guide</a:t>
            </a:r>
            <a:r>
              <a:rPr lang="en-US" sz="1500" dirty="0">
                <a:solidFill>
                  <a:schemeClr val="bg1"/>
                </a:solidFill>
                <a:latin typeface="Segoe UI" pitchFamily="34" charset="0"/>
                <a:ea typeface="Segoe UI" pitchFamily="34" charset="0"/>
                <a:cs typeface="Segoe UI" pitchFamily="34" charset="0"/>
              </a:rPr>
              <a:t>: Prof. </a:t>
            </a:r>
            <a:r>
              <a:rPr lang="en-US" sz="1500" dirty="0" err="1">
                <a:solidFill>
                  <a:schemeClr val="bg1"/>
                </a:solidFill>
                <a:latin typeface="Segoe UI" pitchFamily="34" charset="0"/>
                <a:ea typeface="Segoe UI" pitchFamily="34" charset="0"/>
                <a:cs typeface="Segoe UI" pitchFamily="34" charset="0"/>
              </a:rPr>
              <a:t>Anirudha</a:t>
            </a:r>
            <a:r>
              <a:rPr lang="en-US" sz="1500" dirty="0">
                <a:solidFill>
                  <a:schemeClr val="bg1"/>
                </a:solidFill>
                <a:latin typeface="Segoe UI" pitchFamily="34" charset="0"/>
                <a:ea typeface="Segoe UI" pitchFamily="34" charset="0"/>
                <a:cs typeface="Segoe UI" pitchFamily="34" charset="0"/>
              </a:rPr>
              <a:t> </a:t>
            </a:r>
            <a:r>
              <a:rPr lang="en-US" sz="1500" dirty="0" smtClean="0">
                <a:solidFill>
                  <a:schemeClr val="bg1"/>
                </a:solidFill>
                <a:latin typeface="Segoe UI" pitchFamily="34" charset="0"/>
                <a:ea typeface="Segoe UI" pitchFamily="34" charset="0"/>
                <a:cs typeface="Segoe UI" pitchFamily="34" charset="0"/>
              </a:rPr>
              <a:t>Joshi    l    </a:t>
            </a:r>
            <a:r>
              <a:rPr lang="en-US" sz="1500" dirty="0" err="1" smtClean="0">
                <a:solidFill>
                  <a:schemeClr val="bg1"/>
                </a:solidFill>
                <a:latin typeface="Segoe UI" pitchFamily="34" charset="0"/>
                <a:ea typeface="Segoe UI" pitchFamily="34" charset="0"/>
                <a:cs typeface="Segoe UI" pitchFamily="34" charset="0"/>
              </a:rPr>
              <a:t>Ishneet</a:t>
            </a:r>
            <a:r>
              <a:rPr lang="en-US" sz="1500" dirty="0" smtClean="0">
                <a:solidFill>
                  <a:schemeClr val="bg1"/>
                </a:solidFill>
                <a:latin typeface="Segoe UI" pitchFamily="34" charset="0"/>
                <a:ea typeface="Segoe UI" pitchFamily="34" charset="0"/>
                <a:cs typeface="Segoe UI" pitchFamily="34" charset="0"/>
              </a:rPr>
              <a:t> Grover    l    Interaction </a:t>
            </a:r>
            <a:r>
              <a:rPr lang="en-US" sz="1500" dirty="0">
                <a:solidFill>
                  <a:schemeClr val="bg1"/>
                </a:solidFill>
                <a:latin typeface="Segoe UI" pitchFamily="34" charset="0"/>
                <a:ea typeface="Segoe UI" pitchFamily="34" charset="0"/>
                <a:cs typeface="Segoe UI" pitchFamily="34" charset="0"/>
              </a:rPr>
              <a:t>Design [09-11]</a:t>
            </a:r>
          </a:p>
          <a:p>
            <a:endParaRPr lang="en-US" sz="1500" dirty="0"/>
          </a:p>
        </p:txBody>
      </p:sp>
    </p:spTree>
    <p:extLst>
      <p:ext uri="{BB962C8B-B14F-4D97-AF65-F5344CB8AC3E}">
        <p14:creationId xmlns:p14="http://schemas.microsoft.com/office/powerpoint/2010/main" val="16840163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tx1"/>
            </a:gs>
            <a:gs pos="100000">
              <a:schemeClr val="tx1">
                <a:alpha val="58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mtClean="0">
                <a:solidFill>
                  <a:schemeClr val="bg1"/>
                </a:solidFill>
                <a:latin typeface="Segoe UI" pitchFamily="34" charset="0"/>
                <a:ea typeface="Segoe UI" pitchFamily="34" charset="0"/>
                <a:cs typeface="Segoe UI" pitchFamily="34" charset="0"/>
              </a:rPr>
              <a:t>user research</a:t>
            </a:r>
            <a:endParaRPr lang="en-US"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443732" y="1368385"/>
            <a:ext cx="8700268" cy="2062103"/>
          </a:xfrm>
          <a:prstGeom prst="rect">
            <a:avLst/>
          </a:prstGeom>
          <a:noFill/>
        </p:spPr>
        <p:txBody>
          <a:bodyPr wrap="square" rtlCol="0">
            <a:spAutoFit/>
          </a:bodyPr>
          <a:lstStyle/>
          <a:p>
            <a:r>
              <a:rPr lang="en-US" i="1" dirty="0">
                <a:solidFill>
                  <a:srgbClr val="FFBC01"/>
                </a:solidFill>
              </a:rPr>
              <a:t>“it becomes difficult to explain on a 2d surface”</a:t>
            </a:r>
          </a:p>
          <a:p>
            <a:r>
              <a:rPr lang="en-US" sz="2400" i="1" dirty="0" smtClean="0">
                <a:solidFill>
                  <a:srgbClr val="FFBC01"/>
                </a:solidFill>
              </a:rPr>
              <a:t>“</a:t>
            </a:r>
            <a:r>
              <a:rPr lang="en-US" sz="2400" i="1" dirty="0">
                <a:solidFill>
                  <a:srgbClr val="FFBC01"/>
                </a:solidFill>
              </a:rPr>
              <a:t>the most difficult thing is to explain 3D concepts”</a:t>
            </a:r>
          </a:p>
          <a:p>
            <a:r>
              <a:rPr lang="en-US" sz="1400" i="1" dirty="0" smtClean="0">
                <a:solidFill>
                  <a:schemeClr val="bg1"/>
                </a:solidFill>
              </a:rPr>
              <a:t>“</a:t>
            </a:r>
            <a:r>
              <a:rPr lang="en-US" sz="1400" i="1" dirty="0">
                <a:solidFill>
                  <a:schemeClr val="bg1"/>
                </a:solidFill>
              </a:rPr>
              <a:t>it is not done every week as the time for the curriculum s very less and </a:t>
            </a:r>
            <a:r>
              <a:rPr lang="en-US" sz="1400" i="1" dirty="0" smtClean="0">
                <a:solidFill>
                  <a:schemeClr val="bg1"/>
                </a:solidFill>
              </a:rPr>
              <a:t>the </a:t>
            </a:r>
            <a:r>
              <a:rPr lang="en-US" sz="1400" i="1" dirty="0">
                <a:solidFill>
                  <a:schemeClr val="bg1"/>
                </a:solidFill>
              </a:rPr>
              <a:t>syllabus need to be completed on time”</a:t>
            </a:r>
            <a:endParaRPr lang="en-US" sz="1400" dirty="0">
              <a:solidFill>
                <a:schemeClr val="bg1"/>
              </a:solidFill>
            </a:endParaRPr>
          </a:p>
          <a:p>
            <a:r>
              <a:rPr lang="en-US" i="1" dirty="0" smtClean="0">
                <a:solidFill>
                  <a:schemeClr val="bg1"/>
                </a:solidFill>
              </a:rPr>
              <a:t>“</a:t>
            </a:r>
            <a:r>
              <a:rPr lang="en-US" i="1" dirty="0">
                <a:solidFill>
                  <a:schemeClr val="bg1"/>
                </a:solidFill>
              </a:rPr>
              <a:t>Everyday we can’t do activities”</a:t>
            </a:r>
          </a:p>
          <a:p>
            <a:r>
              <a:rPr lang="en-US" sz="1600" i="1" dirty="0" smtClean="0">
                <a:solidFill>
                  <a:srgbClr val="FFBC01"/>
                </a:solidFill>
              </a:rPr>
              <a:t>“</a:t>
            </a:r>
            <a:r>
              <a:rPr lang="en-US" sz="1600" i="1" dirty="0">
                <a:solidFill>
                  <a:srgbClr val="FFBC01"/>
                </a:solidFill>
              </a:rPr>
              <a:t>Only Children who are ahead in class run after the class to </a:t>
            </a:r>
            <a:r>
              <a:rPr lang="en-US" sz="1600" i="1" dirty="0" smtClean="0">
                <a:solidFill>
                  <a:srgbClr val="FFBC01"/>
                </a:solidFill>
              </a:rPr>
              <a:t>ask </a:t>
            </a:r>
            <a:r>
              <a:rPr lang="en-US" sz="1600" i="1" dirty="0">
                <a:solidFill>
                  <a:srgbClr val="FFBC01"/>
                </a:solidFill>
              </a:rPr>
              <a:t>questions, so I satisfy there curiosity”</a:t>
            </a:r>
          </a:p>
          <a:p>
            <a:r>
              <a:rPr lang="en-US" sz="2400" i="1" dirty="0" smtClean="0">
                <a:solidFill>
                  <a:srgbClr val="FFBC01"/>
                </a:solidFill>
              </a:rPr>
              <a:t>“</a:t>
            </a:r>
            <a:r>
              <a:rPr lang="en-US" sz="2400" i="1" dirty="0">
                <a:solidFill>
                  <a:srgbClr val="FFBC01"/>
                </a:solidFill>
              </a:rPr>
              <a:t>We show them animated pictures for better understanding”</a:t>
            </a:r>
            <a:endParaRPr lang="en-US" sz="2400" dirty="0">
              <a:solidFill>
                <a:srgbClr val="FFBC01"/>
              </a:solidFill>
            </a:endParaRPr>
          </a:p>
          <a:p>
            <a:endParaRPr lang="en-US" sz="1400" dirty="0">
              <a:solidFill>
                <a:schemeClr val="bg1"/>
              </a:solidFill>
            </a:endParaRPr>
          </a:p>
        </p:txBody>
      </p:sp>
      <p:pic>
        <p:nvPicPr>
          <p:cNvPr id="13"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radius="2"/>
                    </a14:imgEffect>
                  </a14:imgLayer>
                </a14:imgProps>
              </a:ext>
              <a:ext uri="{28A0092B-C50C-407E-A947-70E740481C1C}">
                <a14:useLocalDpi xmlns:a14="http://schemas.microsoft.com/office/drawing/2010/main" val="0"/>
              </a:ext>
            </a:extLst>
          </a:blip>
          <a:srcRect/>
          <a:stretch>
            <a:fillRect/>
          </a:stretch>
        </p:blipFill>
        <p:spPr bwMode="auto">
          <a:xfrm>
            <a:off x="7162800" y="3962399"/>
            <a:ext cx="1981201" cy="289560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4"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2"/>
                    </a14:imgEffect>
                  </a14:imgLayer>
                </a14:imgProps>
              </a:ext>
              <a:ext uri="{28A0092B-C50C-407E-A947-70E740481C1C}">
                <a14:useLocalDpi xmlns:a14="http://schemas.microsoft.com/office/drawing/2010/main" val="0"/>
              </a:ext>
            </a:extLst>
          </a:blip>
          <a:srcRect/>
          <a:stretch>
            <a:fillRect/>
          </a:stretch>
        </p:blipFill>
        <p:spPr bwMode="auto">
          <a:xfrm>
            <a:off x="4861983" y="4945720"/>
            <a:ext cx="2377017" cy="1912280"/>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5" name="Picture 6" descr="http://leelasbiopage.com/leela_school.JPG"/>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Blur radius="3"/>
                    </a14:imgEffect>
                  </a14:imgLayer>
                </a14:imgProps>
              </a:ext>
              <a:ext uri="{28A0092B-C50C-407E-A947-70E740481C1C}">
                <a14:useLocalDpi xmlns:a14="http://schemas.microsoft.com/office/drawing/2010/main" val="0"/>
              </a:ext>
            </a:extLst>
          </a:blip>
          <a:srcRect/>
          <a:stretch>
            <a:fillRect/>
          </a:stretch>
        </p:blipFill>
        <p:spPr bwMode="auto">
          <a:xfrm>
            <a:off x="0" y="4419600"/>
            <a:ext cx="2870304" cy="2443371"/>
          </a:xfrm>
          <a:prstGeom prst="rect">
            <a:avLst/>
          </a:prstGeom>
          <a:ln w="28575">
            <a:solidFill>
              <a:schemeClr val="bg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2743201" y="5176504"/>
            <a:ext cx="2209800" cy="1680788"/>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498511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5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C000"/>
                </a:solidFill>
                <a:latin typeface="Segoe UI" pitchFamily="34" charset="0"/>
                <a:ea typeface="Segoe UI" pitchFamily="34" charset="0"/>
                <a:cs typeface="Segoe UI" pitchFamily="34" charset="0"/>
              </a:rPr>
              <a:t>v</a:t>
            </a:r>
            <a:r>
              <a:rPr lang="en-US" dirty="0" smtClean="0">
                <a:solidFill>
                  <a:srgbClr val="FFC000"/>
                </a:solidFill>
                <a:latin typeface="Segoe UI" pitchFamily="34" charset="0"/>
                <a:ea typeface="Segoe UI" pitchFamily="34" charset="0"/>
                <a:cs typeface="Segoe UI" pitchFamily="34" charset="0"/>
              </a:rPr>
              <a:t>isit to Science Centers</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600" i="1" dirty="0" err="1" smtClean="0">
                <a:solidFill>
                  <a:srgbClr val="FFBC01"/>
                </a:solidFill>
                <a:latin typeface="Segoe UI" pitchFamily="34" charset="0"/>
                <a:ea typeface="Segoe UI" pitchFamily="34" charset="0"/>
                <a:cs typeface="Segoe UI" pitchFamily="34" charset="0"/>
              </a:rPr>
              <a:t>Yaha</a:t>
            </a:r>
            <a:r>
              <a:rPr lang="en-US" sz="1600" i="1" dirty="0" smtClean="0">
                <a:solidFill>
                  <a:srgbClr val="FFBC01"/>
                </a:solidFill>
                <a:latin typeface="Segoe UI" pitchFamily="34" charset="0"/>
                <a:ea typeface="Segoe UI" pitchFamily="34" charset="0"/>
                <a:cs typeface="Segoe UI" pitchFamily="34" charset="0"/>
              </a:rPr>
              <a:t> </a:t>
            </a:r>
            <a:r>
              <a:rPr lang="en-US" sz="1600" i="1" dirty="0" err="1" smtClean="0">
                <a:solidFill>
                  <a:srgbClr val="FFBC01"/>
                </a:solidFill>
                <a:latin typeface="Segoe UI" pitchFamily="34" charset="0"/>
                <a:ea typeface="Segoe UI" pitchFamily="34" charset="0"/>
                <a:cs typeface="Segoe UI" pitchFamily="34" charset="0"/>
              </a:rPr>
              <a:t>gayii</a:t>
            </a:r>
            <a:r>
              <a:rPr lang="en-US" sz="1600" i="1" dirty="0" smtClean="0">
                <a:solidFill>
                  <a:srgbClr val="FFBC01"/>
                </a:solidFill>
                <a:latin typeface="Segoe UI" pitchFamily="34" charset="0"/>
                <a:ea typeface="Segoe UI" pitchFamily="34" charset="0"/>
                <a:cs typeface="Segoe UI" pitchFamily="34" charset="0"/>
              </a:rPr>
              <a:t> …</a:t>
            </a:r>
          </a:p>
          <a:p>
            <a:pPr lvl="1"/>
            <a:r>
              <a:rPr lang="en-US" sz="1400" dirty="0" smtClean="0">
                <a:solidFill>
                  <a:schemeClr val="bg1"/>
                </a:solidFill>
                <a:latin typeface="Segoe UI" pitchFamily="34" charset="0"/>
                <a:ea typeface="Segoe UI" pitchFamily="34" charset="0"/>
                <a:cs typeface="Segoe UI" pitchFamily="34" charset="0"/>
              </a:rPr>
              <a:t>Nehru Science center - Mumbai </a:t>
            </a:r>
          </a:p>
          <a:p>
            <a:pPr lvl="1"/>
            <a:r>
              <a:rPr lang="en-US" sz="1400" dirty="0" smtClean="0">
                <a:solidFill>
                  <a:schemeClr val="bg1"/>
                </a:solidFill>
                <a:latin typeface="Segoe UI" pitchFamily="34" charset="0"/>
                <a:ea typeface="Segoe UI" pitchFamily="34" charset="0"/>
                <a:cs typeface="Segoe UI" pitchFamily="34" charset="0"/>
              </a:rPr>
              <a:t>Science Center - </a:t>
            </a:r>
            <a:r>
              <a:rPr lang="en-US" sz="1400" dirty="0" err="1" smtClean="0">
                <a:solidFill>
                  <a:schemeClr val="bg1"/>
                </a:solidFill>
                <a:latin typeface="Segoe UI" pitchFamily="34" charset="0"/>
                <a:ea typeface="Segoe UI" pitchFamily="34" charset="0"/>
                <a:cs typeface="Segoe UI" pitchFamily="34" charset="0"/>
              </a:rPr>
              <a:t>Banglore</a:t>
            </a:r>
            <a:endParaRPr lang="en-US" sz="1400" dirty="0" smtClean="0">
              <a:solidFill>
                <a:schemeClr val="bg1"/>
              </a:solidFill>
              <a:latin typeface="Segoe UI" pitchFamily="34" charset="0"/>
              <a:ea typeface="Segoe UI" pitchFamily="34" charset="0"/>
              <a:cs typeface="Segoe UI" pitchFamily="34" charset="0"/>
            </a:endParaRPr>
          </a:p>
          <a:p>
            <a:pPr marL="457200" lvl="1" indent="0">
              <a:buNone/>
            </a:pPr>
            <a:endParaRPr lang="en-US" sz="1800" dirty="0" smtClean="0">
              <a:solidFill>
                <a:schemeClr val="bg1"/>
              </a:solidFill>
              <a:latin typeface="Segoe UI" pitchFamily="34" charset="0"/>
              <a:ea typeface="Segoe UI" pitchFamily="34" charset="0"/>
              <a:cs typeface="Segoe UI" pitchFamily="34" charset="0"/>
            </a:endParaRPr>
          </a:p>
          <a:p>
            <a:pPr marL="457200" lvl="1" indent="0">
              <a:buNone/>
            </a:pPr>
            <a:endParaRPr lang="en-US" sz="1800" dirty="0">
              <a:solidFill>
                <a:schemeClr val="bg1"/>
              </a:solidFill>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1" y="-1"/>
            <a:ext cx="2819400" cy="2116439"/>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251" y="1986044"/>
            <a:ext cx="2226750" cy="1671555"/>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201" y="4766733"/>
            <a:ext cx="2785866" cy="209126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0340" y="5333795"/>
            <a:ext cx="2030460" cy="1524205"/>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1399" y="3572653"/>
            <a:ext cx="1735667" cy="130414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951137" y="3124200"/>
            <a:ext cx="4078063" cy="1569660"/>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The atmosphere completely changes , if both school and science centers are place of education; children enjoy and play in science centers like anything as compared to school. Still learning is happening and its comparatively hands on.</a:t>
            </a:r>
            <a:endParaRPr lang="en-US" sz="16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407468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5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C000"/>
                </a:solidFill>
                <a:latin typeface="Segoe UI" pitchFamily="34" charset="0"/>
                <a:ea typeface="Segoe UI" pitchFamily="34" charset="0"/>
                <a:cs typeface="Segoe UI" pitchFamily="34" charset="0"/>
              </a:rPr>
              <a:t>v</a:t>
            </a:r>
            <a:r>
              <a:rPr lang="en-US" dirty="0" smtClean="0">
                <a:solidFill>
                  <a:srgbClr val="FFC000"/>
                </a:solidFill>
                <a:latin typeface="Segoe UI" pitchFamily="34" charset="0"/>
                <a:ea typeface="Segoe UI" pitchFamily="34" charset="0"/>
                <a:cs typeface="Segoe UI" pitchFamily="34" charset="0"/>
              </a:rPr>
              <a:t>isit to Science Centers</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600" i="1" dirty="0" err="1" smtClean="0">
                <a:solidFill>
                  <a:srgbClr val="FFBC01"/>
                </a:solidFill>
                <a:latin typeface="Segoe UI" pitchFamily="34" charset="0"/>
                <a:ea typeface="Segoe UI" pitchFamily="34" charset="0"/>
                <a:cs typeface="Segoe UI" pitchFamily="34" charset="0"/>
              </a:rPr>
              <a:t>Vaha</a:t>
            </a:r>
            <a:r>
              <a:rPr lang="en-US" sz="1600" i="1" dirty="0" smtClean="0">
                <a:solidFill>
                  <a:srgbClr val="FFBC01"/>
                </a:solidFill>
                <a:latin typeface="Segoe UI" pitchFamily="34" charset="0"/>
                <a:ea typeface="Segoe UI" pitchFamily="34" charset="0"/>
                <a:cs typeface="Segoe UI" pitchFamily="34" charset="0"/>
              </a:rPr>
              <a:t> </a:t>
            </a:r>
            <a:r>
              <a:rPr lang="en-US" sz="1600" i="1" dirty="0" err="1" smtClean="0">
                <a:solidFill>
                  <a:srgbClr val="FFBC01"/>
                </a:solidFill>
                <a:latin typeface="Segoe UI" pitchFamily="34" charset="0"/>
                <a:ea typeface="Segoe UI" pitchFamily="34" charset="0"/>
                <a:cs typeface="Segoe UI" pitchFamily="34" charset="0"/>
              </a:rPr>
              <a:t>bhi</a:t>
            </a:r>
            <a:r>
              <a:rPr lang="en-US" sz="1600" i="1" dirty="0" smtClean="0">
                <a:solidFill>
                  <a:srgbClr val="FFBC01"/>
                </a:solidFill>
                <a:latin typeface="Segoe UI" pitchFamily="34" charset="0"/>
                <a:ea typeface="Segoe UI" pitchFamily="34" charset="0"/>
                <a:cs typeface="Segoe UI" pitchFamily="34" charset="0"/>
              </a:rPr>
              <a:t> </a:t>
            </a:r>
            <a:r>
              <a:rPr lang="en-US" sz="1600" i="1" dirty="0" err="1" smtClean="0">
                <a:solidFill>
                  <a:srgbClr val="FFBC01"/>
                </a:solidFill>
                <a:latin typeface="Segoe UI" pitchFamily="34" charset="0"/>
                <a:ea typeface="Segoe UI" pitchFamily="34" charset="0"/>
                <a:cs typeface="Segoe UI" pitchFamily="34" charset="0"/>
              </a:rPr>
              <a:t>bhagii</a:t>
            </a:r>
            <a:r>
              <a:rPr lang="en-US" sz="1600" i="1" dirty="0" smtClean="0">
                <a:solidFill>
                  <a:srgbClr val="FFBC01"/>
                </a:solidFill>
                <a:latin typeface="Segoe UI" pitchFamily="34" charset="0"/>
                <a:ea typeface="Segoe UI" pitchFamily="34" charset="0"/>
                <a:cs typeface="Segoe UI" pitchFamily="34" charset="0"/>
              </a:rPr>
              <a:t> …</a:t>
            </a:r>
          </a:p>
          <a:p>
            <a:pPr lvl="1"/>
            <a:r>
              <a:rPr lang="en-US" sz="1200" dirty="0" smtClean="0">
                <a:solidFill>
                  <a:schemeClr val="bg1"/>
                </a:solidFill>
                <a:latin typeface="Segoe UI" pitchFamily="34" charset="0"/>
                <a:ea typeface="Segoe UI" pitchFamily="34" charset="0"/>
                <a:cs typeface="Segoe UI" pitchFamily="34" charset="0"/>
              </a:rPr>
              <a:t>Science centers - London</a:t>
            </a:r>
          </a:p>
          <a:p>
            <a:endParaRPr lang="en-US" dirty="0">
              <a:solidFill>
                <a:schemeClr val="bg1"/>
              </a:solidFill>
              <a:latin typeface="Segoe UI" pitchFamily="34" charset="0"/>
              <a:ea typeface="Segoe UI" pitchFamily="34" charset="0"/>
              <a:cs typeface="Segoe UI" pitchFamily="34" charset="0"/>
            </a:endParaRPr>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876800"/>
            <a:ext cx="2568729" cy="1981200"/>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9591" y="4648200"/>
            <a:ext cx="2934409" cy="2189691"/>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1800" y="5238750"/>
            <a:ext cx="2159000" cy="1619250"/>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8400" y="5429249"/>
            <a:ext cx="1905000" cy="1428751"/>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951137" y="2590800"/>
            <a:ext cx="5373463" cy="1323439"/>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Interactive Installations at London are far more advanced and better both in number and quality, like use of latest technology and even design wise they make more sense what they want to educate. Indian science centers are lagging behind and we need to catch up.</a:t>
            </a:r>
            <a:endParaRPr lang="en-US" sz="16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14280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4495800"/>
            <a:ext cx="9144000" cy="2362200"/>
          </a:xfrm>
          <a:prstGeom prst="rect">
            <a:avLst/>
          </a:prstGeom>
          <a:gradFill flip="none" rotWithShape="1">
            <a:gsLst>
              <a:gs pos="0">
                <a:srgbClr val="FFBC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rot="19190587">
            <a:off x="7532444" y="5577551"/>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1208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3733800"/>
            <a:ext cx="9144000" cy="3124200"/>
          </a:xfrm>
          <a:prstGeom prst="rect">
            <a:avLst/>
          </a:prstGeom>
          <a:gradFill flip="none" rotWithShape="1">
            <a:gsLst>
              <a:gs pos="0">
                <a:srgbClr val="FFE1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rot="19190587">
            <a:off x="7532444" y="5584824"/>
            <a:ext cx="1182090" cy="1105825"/>
          </a:xfrm>
          <a:prstGeom prst="rect">
            <a:avLst/>
          </a:prstGeom>
        </p:spPr>
      </p:pic>
    </p:spTree>
    <p:extLst>
      <p:ext uri="{BB962C8B-B14F-4D97-AF65-F5344CB8AC3E}">
        <p14:creationId xmlns:p14="http://schemas.microsoft.com/office/powerpoint/2010/main" val="269196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94444E-6 -4.09438E-6 L -0.03837 -0.12838 " pathEditMode="relative" rAng="0" ptsTypes="AA">
                                      <p:cBhvr>
                                        <p:cTn id="6" dur="2000" fill="hold"/>
                                        <p:tgtEl>
                                          <p:spTgt spid="10"/>
                                        </p:tgtEl>
                                        <p:attrNameLst>
                                          <p:attrName>ppt_x</p:attrName>
                                          <p:attrName>ppt_y</p:attrName>
                                        </p:attrNameLst>
                                      </p:cBhvr>
                                      <p:rCtr x="-1927" y="-6431"/>
                                    </p:animMotion>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alpha val="67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C000"/>
                </a:solidFill>
                <a:latin typeface="Segoe UI" pitchFamily="34" charset="0"/>
                <a:ea typeface="Segoe UI" pitchFamily="34" charset="0"/>
                <a:cs typeface="Segoe UI" pitchFamily="34" charset="0"/>
              </a:rPr>
              <a:t>p</a:t>
            </a:r>
            <a:r>
              <a:rPr lang="en-US" dirty="0" smtClean="0">
                <a:solidFill>
                  <a:srgbClr val="FFC000"/>
                </a:solidFill>
                <a:latin typeface="Segoe UI" pitchFamily="34" charset="0"/>
                <a:ea typeface="Segoe UI" pitchFamily="34" charset="0"/>
                <a:cs typeface="Segoe UI" pitchFamily="34" charset="0"/>
              </a:rPr>
              <a:t>layed with interesting toys</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400" i="1" dirty="0" smtClean="0">
                <a:solidFill>
                  <a:schemeClr val="bg1"/>
                </a:solidFill>
                <a:latin typeface="Segoe UI" pitchFamily="34" charset="0"/>
                <a:ea typeface="Segoe UI" pitchFamily="34" charset="0"/>
                <a:cs typeface="Segoe UI" pitchFamily="34" charset="0"/>
              </a:rPr>
              <a:t>Some Projects done by primary school students</a:t>
            </a:r>
          </a:p>
          <a:p>
            <a:endParaRPr lang="en-US" sz="1400" dirty="0" smtClean="0">
              <a:solidFill>
                <a:schemeClr val="bg1"/>
              </a:solidFill>
              <a:latin typeface="Segoe UI" pitchFamily="34" charset="0"/>
              <a:ea typeface="Segoe UI" pitchFamily="34" charset="0"/>
              <a:cs typeface="Segoe UI" pitchFamily="34" charset="0"/>
            </a:endParaRPr>
          </a:p>
          <a:p>
            <a:endParaRPr lang="en-US" sz="14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endParaRPr lang="en-US" sz="14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endParaRPr lang="en-US" sz="14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endParaRPr lang="en-US" sz="14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p:txBody>
      </p:sp>
      <p:pic>
        <p:nvPicPr>
          <p:cNvPr id="205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629400" y="4962008"/>
            <a:ext cx="2511804" cy="188131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917522"/>
            <a:ext cx="2590800" cy="1940478"/>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5" name="Picture 7"/>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6200000">
            <a:off x="5345080" y="4080200"/>
            <a:ext cx="1010385" cy="129539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rot="16200000">
            <a:off x="4912311" y="5239458"/>
            <a:ext cx="1492149" cy="171557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11" cstate="print">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743200" y="5351169"/>
            <a:ext cx="1905000" cy="150683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a:blip r:embed="rId13" cstate="print">
            <a:extLst>
              <a:ext uri="{BEBA8EAE-BF5A-486C-A8C5-ECC9F3942E4B}">
                <a14:imgProps xmlns:a14="http://schemas.microsoft.com/office/drawing/2010/main">
                  <a14:imgLayer r:embed="rId1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743200" y="3505200"/>
            <a:ext cx="2306972" cy="1727895"/>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493937" y="1905000"/>
            <a:ext cx="5373463" cy="584775"/>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Password using motors and switches</a:t>
            </a:r>
          </a:p>
          <a:p>
            <a:r>
              <a:rPr lang="en-US" sz="1600" dirty="0" smtClean="0">
                <a:solidFill>
                  <a:schemeClr val="bg1"/>
                </a:solidFill>
                <a:latin typeface="Segoe UI" pitchFamily="34" charset="0"/>
                <a:ea typeface="Segoe UI" pitchFamily="34" charset="0"/>
                <a:cs typeface="Segoe UI" pitchFamily="34" charset="0"/>
              </a:rPr>
              <a:t>Generate electricity through potato, etc.</a:t>
            </a:r>
          </a:p>
        </p:txBody>
      </p:sp>
    </p:spTree>
    <p:extLst>
      <p:ext uri="{BB962C8B-B14F-4D97-AF65-F5344CB8AC3E}">
        <p14:creationId xmlns:p14="http://schemas.microsoft.com/office/powerpoint/2010/main" val="15349338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7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C000"/>
                </a:solidFill>
                <a:latin typeface="Segoe UI" pitchFamily="34" charset="0"/>
                <a:ea typeface="Segoe UI" pitchFamily="34" charset="0"/>
                <a:cs typeface="Segoe UI" pitchFamily="34" charset="0"/>
              </a:rPr>
              <a:t>p</a:t>
            </a:r>
            <a:r>
              <a:rPr lang="en-US" dirty="0" smtClean="0">
                <a:solidFill>
                  <a:srgbClr val="FFC000"/>
                </a:solidFill>
                <a:latin typeface="Segoe UI" pitchFamily="34" charset="0"/>
                <a:ea typeface="Segoe UI" pitchFamily="34" charset="0"/>
                <a:cs typeface="Segoe UI" pitchFamily="34" charset="0"/>
              </a:rPr>
              <a:t>layed with interesting toys</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400" i="1" dirty="0" smtClean="0">
                <a:solidFill>
                  <a:schemeClr val="bg1"/>
                </a:solidFill>
                <a:latin typeface="Segoe UI" pitchFamily="34" charset="0"/>
                <a:ea typeface="Segoe UI" pitchFamily="34" charset="0"/>
                <a:cs typeface="Segoe UI" pitchFamily="34" charset="0"/>
              </a:rPr>
              <a:t>Some existing educational toys </a:t>
            </a:r>
            <a:endParaRPr lang="en-US" sz="1400" i="1" dirty="0">
              <a:solidFill>
                <a:schemeClr val="bg1"/>
              </a:solidFill>
              <a:latin typeface="Segoe UI" pitchFamily="34" charset="0"/>
              <a:ea typeface="Segoe UI" pitchFamily="34" charset="0"/>
              <a:cs typeface="Segoe UI" pitchFamily="34" charset="0"/>
            </a:endParaRPr>
          </a:p>
        </p:txBody>
      </p:sp>
      <p:pic>
        <p:nvPicPr>
          <p:cNvPr id="2056" name="Picture 8"/>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798155"/>
            <a:ext cx="2746460" cy="2059845"/>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7" name="Picture 9"/>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324600" y="3116347"/>
            <a:ext cx="2819400" cy="2141453"/>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8" name="Picture 10"/>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895600" y="4400552"/>
            <a:ext cx="3257042" cy="2436566"/>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59" name="Picture 11"/>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t="30090" b="2429"/>
          <a:stretch/>
        </p:blipFill>
        <p:spPr bwMode="auto">
          <a:xfrm>
            <a:off x="6324599" y="5410200"/>
            <a:ext cx="2819401" cy="1426918"/>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2060" name="Picture 12"/>
          <p:cNvPicPr>
            <a:picLocks noChangeAspect="1" noChangeArrowheads="1"/>
          </p:cNvPicPr>
          <p:nvPr/>
        </p:nvPicPr>
        <p:blipFill>
          <a:blip r:embed="rId11" cstate="print">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330993" y="2889552"/>
            <a:ext cx="1821649" cy="136976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493937" y="1905000"/>
            <a:ext cx="6592663" cy="830997"/>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To teach,</a:t>
            </a:r>
          </a:p>
          <a:p>
            <a:r>
              <a:rPr lang="en-US" sz="1600" dirty="0" smtClean="0">
                <a:solidFill>
                  <a:schemeClr val="bg1"/>
                </a:solidFill>
                <a:latin typeface="Segoe UI" pitchFamily="34" charset="0"/>
                <a:ea typeface="Segoe UI" pitchFamily="34" charset="0"/>
                <a:cs typeface="Segoe UI" pitchFamily="34" charset="0"/>
              </a:rPr>
              <a:t>Electromagnetism, Electricity </a:t>
            </a:r>
          </a:p>
          <a:p>
            <a:r>
              <a:rPr lang="en-US" sz="1600" dirty="0" smtClean="0">
                <a:solidFill>
                  <a:schemeClr val="bg1"/>
                </a:solidFill>
                <a:latin typeface="Segoe UI" pitchFamily="34" charset="0"/>
                <a:ea typeface="Segoe UI" pitchFamily="34" charset="0"/>
                <a:cs typeface="Segoe UI" pitchFamily="34" charset="0"/>
              </a:rPr>
              <a:t>And comparatively many used to explain concepts of solar system </a:t>
            </a:r>
          </a:p>
        </p:txBody>
      </p:sp>
    </p:spTree>
    <p:extLst>
      <p:ext uri="{BB962C8B-B14F-4D97-AF65-F5344CB8AC3E}">
        <p14:creationId xmlns:p14="http://schemas.microsoft.com/office/powerpoint/2010/main" val="235730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40000"/>
              </a:schemeClr>
            </a:gs>
          </a:gsLst>
          <a:lin ang="18900000" scaled="1"/>
        </a:gra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2430780"/>
            <a:ext cx="4343401" cy="37882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pPr algn="l"/>
            <a:r>
              <a:rPr lang="en-US" sz="3200" smtClean="0">
                <a:solidFill>
                  <a:srgbClr val="FFC000"/>
                </a:solidFill>
                <a:latin typeface="Segoe UI" pitchFamily="34" charset="0"/>
                <a:ea typeface="Segoe UI" pitchFamily="34" charset="0"/>
                <a:cs typeface="Segoe UI" pitchFamily="34" charset="0"/>
              </a:rPr>
              <a:t>fir maine socha </a:t>
            </a:r>
            <a:r>
              <a:rPr lang="en-US" sz="4800" smtClean="0">
                <a:solidFill>
                  <a:srgbClr val="FFC000"/>
                </a:solidFill>
                <a:latin typeface="Segoe UI" pitchFamily="34" charset="0"/>
                <a:ea typeface="Segoe UI" pitchFamily="34" charset="0"/>
                <a:cs typeface="Segoe UI" pitchFamily="34" charset="0"/>
              </a:rPr>
              <a:t>… aisa kyu???</a:t>
            </a:r>
            <a:endParaRPr lang="en-US" sz="3200"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a:xfrm>
            <a:off x="4419600" y="2209800"/>
            <a:ext cx="4953000" cy="4343400"/>
          </a:xfrm>
          <a:solidFill>
            <a:srgbClr val="FF9201"/>
          </a:solidFill>
          <a:effectLst>
            <a:outerShdw blurRad="63500" sx="102000" sy="102000" algn="ctr" rotWithShape="0">
              <a:prstClr val="black">
                <a:alpha val="40000"/>
              </a:prstClr>
            </a:outerShdw>
          </a:effectLst>
        </p:spPr>
        <p:txBody>
          <a:bodyPr>
            <a:normAutofit/>
          </a:bodyPr>
          <a:lstStyle/>
          <a:p>
            <a:pPr marL="0" indent="0">
              <a:buNone/>
            </a:pPr>
            <a:r>
              <a:rPr lang="en-US" sz="2000" b="1" smtClean="0">
                <a:solidFill>
                  <a:schemeClr val="bg1"/>
                </a:solidFill>
                <a:latin typeface="Segoe UI" pitchFamily="34" charset="0"/>
                <a:ea typeface="Segoe UI" pitchFamily="34" charset="0"/>
                <a:cs typeface="Segoe UI" pitchFamily="34" charset="0"/>
              </a:rPr>
              <a:t>principles which I thought should be kept in mind while designing…</a:t>
            </a:r>
            <a:endParaRPr lang="en-US" sz="1100" smtClean="0">
              <a:solidFill>
                <a:schemeClr val="bg1"/>
              </a:solidFill>
              <a:latin typeface="Segoe UI" pitchFamily="34" charset="0"/>
              <a:ea typeface="Segoe UI" pitchFamily="34" charset="0"/>
              <a:cs typeface="Segoe UI" pitchFamily="34" charset="0"/>
            </a:endParaRPr>
          </a:p>
          <a:p>
            <a:pPr marL="0" indent="0">
              <a:buNone/>
            </a:pPr>
            <a:endParaRPr lang="en-US" sz="1600" smtClean="0">
              <a:solidFill>
                <a:schemeClr val="bg1"/>
              </a:solidFill>
              <a:latin typeface="Segoe UI" pitchFamily="34" charset="0"/>
              <a:ea typeface="Segoe UI" pitchFamily="34" charset="0"/>
              <a:cs typeface="Segoe UI" pitchFamily="34" charset="0"/>
            </a:endParaRPr>
          </a:p>
          <a:p>
            <a:pPr marL="0" indent="0">
              <a:buNone/>
            </a:pPr>
            <a:r>
              <a:rPr lang="en-US" sz="1200" smtClean="0">
                <a:solidFill>
                  <a:schemeClr val="bg1"/>
                </a:solidFill>
                <a:latin typeface="Segoe UI" pitchFamily="34" charset="0"/>
                <a:ea typeface="Segoe UI" pitchFamily="34" charset="0"/>
                <a:cs typeface="Segoe UI" pitchFamily="34" charset="0"/>
              </a:rPr>
              <a:t>for a good learning installation for children ,</a:t>
            </a:r>
          </a:p>
          <a:p>
            <a:pPr marL="0" indent="0">
              <a:buNone/>
            </a:pPr>
            <a:r>
              <a:rPr lang="en-US" sz="1200" smtClean="0">
                <a:solidFill>
                  <a:schemeClr val="bg1"/>
                </a:solidFill>
                <a:latin typeface="Segoe UI" pitchFamily="34" charset="0"/>
                <a:ea typeface="Segoe UI" pitchFamily="34" charset="0"/>
                <a:cs typeface="Segoe UI" pitchFamily="34" charset="0"/>
              </a:rPr>
              <a:t>it must have following capabilities:</a:t>
            </a:r>
          </a:p>
          <a:p>
            <a:endParaRPr lang="en-US" sz="1600" b="1" smtClean="0">
              <a:solidFill>
                <a:schemeClr val="bg1"/>
              </a:solidFill>
              <a:latin typeface="Segoe UI" pitchFamily="34" charset="0"/>
              <a:ea typeface="Segoe UI" pitchFamily="34" charset="0"/>
              <a:cs typeface="Segoe UI" pitchFamily="34" charset="0"/>
            </a:endParaRPr>
          </a:p>
          <a:p>
            <a:pPr marL="0" indent="0">
              <a:buNone/>
            </a:pPr>
            <a:r>
              <a:rPr lang="en-US" sz="1200" b="1" smtClean="0">
                <a:solidFill>
                  <a:schemeClr val="bg1"/>
                </a:solidFill>
                <a:latin typeface="Segoe UI" pitchFamily="34" charset="0"/>
                <a:ea typeface="Segoe UI" pitchFamily="34" charset="0"/>
                <a:cs typeface="Segoe UI" pitchFamily="34" charset="0"/>
              </a:rPr>
              <a:t>1.  Ability to attract users.</a:t>
            </a:r>
          </a:p>
          <a:p>
            <a:pPr marL="0" indent="0">
              <a:buNone/>
            </a:pPr>
            <a:r>
              <a:rPr lang="en-US" sz="1200" b="1" smtClean="0">
                <a:solidFill>
                  <a:schemeClr val="bg1"/>
                </a:solidFill>
                <a:latin typeface="Segoe UI" pitchFamily="34" charset="0"/>
                <a:ea typeface="Segoe UI" pitchFamily="34" charset="0"/>
                <a:cs typeface="Segoe UI" pitchFamily="34" charset="0"/>
              </a:rPr>
              <a:t>2.  Get relevant input from the users.</a:t>
            </a:r>
          </a:p>
          <a:p>
            <a:pPr marL="0" indent="0">
              <a:buNone/>
            </a:pPr>
            <a:r>
              <a:rPr lang="en-US" sz="1200" b="1" smtClean="0">
                <a:solidFill>
                  <a:schemeClr val="bg1"/>
                </a:solidFill>
                <a:latin typeface="Segoe UI" pitchFamily="34" charset="0"/>
                <a:ea typeface="Segoe UI" pitchFamily="34" charset="0"/>
                <a:cs typeface="Segoe UI" pitchFamily="34" charset="0"/>
              </a:rPr>
              <a:t>3.  Process input in a transparent fashion for evident learning.</a:t>
            </a:r>
          </a:p>
          <a:p>
            <a:pPr marL="0" indent="0">
              <a:buNone/>
            </a:pPr>
            <a:r>
              <a:rPr lang="en-US" sz="1200" b="1" smtClean="0">
                <a:solidFill>
                  <a:schemeClr val="bg1"/>
                </a:solidFill>
                <a:latin typeface="Segoe UI" pitchFamily="34" charset="0"/>
                <a:ea typeface="Segoe UI" pitchFamily="34" charset="0"/>
                <a:cs typeface="Segoe UI" pitchFamily="34" charset="0"/>
              </a:rPr>
              <a:t>4.  Give effective response to children so that they learn.</a:t>
            </a:r>
          </a:p>
          <a:p>
            <a:pPr marL="0" indent="0">
              <a:buNone/>
            </a:pPr>
            <a:r>
              <a:rPr lang="en-US" sz="1200" b="1" smtClean="0">
                <a:solidFill>
                  <a:schemeClr val="bg1"/>
                </a:solidFill>
                <a:latin typeface="Segoe UI" pitchFamily="34" charset="0"/>
                <a:ea typeface="Segoe UI" pitchFamily="34" charset="0"/>
                <a:cs typeface="Segoe UI" pitchFamily="34" charset="0"/>
              </a:rPr>
              <a:t>5.  Confirm learning.</a:t>
            </a:r>
          </a:p>
          <a:p>
            <a:endParaRPr lang="en-US" sz="1600" smtClean="0">
              <a:solidFill>
                <a:schemeClr val="bg1"/>
              </a:solidFill>
              <a:latin typeface="Segoe UI" pitchFamily="34" charset="0"/>
              <a:ea typeface="Segoe UI" pitchFamily="34" charset="0"/>
              <a:cs typeface="Segoe UI" pitchFamily="34" charset="0"/>
            </a:endParaRPr>
          </a:p>
          <a:p>
            <a:pPr marL="0" indent="0">
              <a:buNone/>
            </a:pPr>
            <a:r>
              <a:rPr lang="en-US" sz="1300" smtClean="0">
                <a:solidFill>
                  <a:schemeClr val="bg1"/>
                </a:solidFill>
                <a:latin typeface="Segoe UI" pitchFamily="34" charset="0"/>
                <a:ea typeface="Segoe UI" pitchFamily="34" charset="0"/>
                <a:cs typeface="Segoe UI" pitchFamily="34" charset="0"/>
              </a:rPr>
              <a:t>principles have been derived for each step of interaction as shown in the chart. </a:t>
            </a:r>
          </a:p>
          <a:p>
            <a:pPr marL="0" indent="0">
              <a:buNone/>
            </a:pPr>
            <a:endParaRPr lang="en-US" sz="1300" smtClean="0">
              <a:solidFill>
                <a:schemeClr val="bg1"/>
              </a:solidFill>
              <a:latin typeface="Segoe UI" pitchFamily="34" charset="0"/>
              <a:ea typeface="Segoe UI" pitchFamily="34" charset="0"/>
              <a:cs typeface="Segoe UI" pitchFamily="34" charset="0"/>
            </a:endParaRPr>
          </a:p>
          <a:p>
            <a:pPr marL="0" indent="0">
              <a:buNone/>
            </a:pPr>
            <a:r>
              <a:rPr lang="en-US" sz="1300" smtClean="0">
                <a:solidFill>
                  <a:schemeClr val="bg1"/>
                </a:solidFill>
                <a:latin typeface="Segoe UI" pitchFamily="34" charset="0"/>
                <a:ea typeface="Segoe UI" pitchFamily="34" charset="0"/>
                <a:cs typeface="Segoe UI" pitchFamily="34" charset="0"/>
              </a:rPr>
              <a:t>one of important steps is to assist questions form the</a:t>
            </a:r>
          </a:p>
          <a:p>
            <a:pPr marL="0" indent="0">
              <a:buNone/>
            </a:pPr>
            <a:r>
              <a:rPr lang="en-US" sz="1300" smtClean="0">
                <a:solidFill>
                  <a:schemeClr val="bg1"/>
                </a:solidFill>
                <a:latin typeface="Segoe UI" pitchFamily="34" charset="0"/>
                <a:ea typeface="Segoe UI" pitchFamily="34" charset="0"/>
                <a:cs typeface="Segoe UI" pitchFamily="34" charset="0"/>
              </a:rPr>
              <a:t>child and secondly prompt them to ask questions.</a:t>
            </a:r>
            <a:endParaRPr lang="en-US" sz="1300" b="1" dirty="0">
              <a:solidFill>
                <a:schemeClr val="bg1"/>
              </a:solidFill>
              <a:latin typeface="Segoe UI" pitchFamily="34" charset="0"/>
              <a:ea typeface="Segoe UI" pitchFamily="34" charset="0"/>
              <a:cs typeface="Segoe UI" pitchFamily="34" charset="0"/>
            </a:endParaRPr>
          </a:p>
        </p:txBody>
      </p:sp>
      <p:sp>
        <p:nvSpPr>
          <p:cNvPr id="4" name="TextBox 3"/>
          <p:cNvSpPr txBox="1"/>
          <p:nvPr/>
        </p:nvSpPr>
        <p:spPr>
          <a:xfrm>
            <a:off x="457200" y="1375827"/>
            <a:ext cx="6324600" cy="1138773"/>
          </a:xfrm>
          <a:prstGeom prst="rect">
            <a:avLst/>
          </a:prstGeom>
          <a:noFill/>
        </p:spPr>
        <p:txBody>
          <a:bodyPr wrap="square" rtlCol="0">
            <a:spAutoFit/>
          </a:bodyPr>
          <a:lstStyle/>
          <a:p>
            <a:endParaRPr lang="en-US" sz="2000" dirty="0">
              <a:solidFill>
                <a:srgbClr val="00CCFF"/>
              </a:solidFill>
              <a:latin typeface="Segoe UI" pitchFamily="34" charset="0"/>
              <a:ea typeface="Segoe UI" pitchFamily="34" charset="0"/>
              <a:cs typeface="Segoe UI" pitchFamily="34" charset="0"/>
            </a:endParaRPr>
          </a:p>
          <a:p>
            <a:r>
              <a:rPr lang="en-US" sz="1200" dirty="0" err="1" smtClean="0">
                <a:solidFill>
                  <a:srgbClr val="00CCFF"/>
                </a:solidFill>
                <a:latin typeface="Segoe UI" pitchFamily="34" charset="0"/>
                <a:ea typeface="Segoe UI" pitchFamily="34" charset="0"/>
                <a:cs typeface="Segoe UI" pitchFamily="34" charset="0"/>
              </a:rPr>
              <a:t>kya</a:t>
            </a:r>
            <a:r>
              <a:rPr lang="en-US" sz="1200" dirty="0" smtClean="0">
                <a:solidFill>
                  <a:srgbClr val="00CCFF"/>
                </a:solidFill>
                <a:latin typeface="Segoe UI" pitchFamily="34" charset="0"/>
                <a:ea typeface="Segoe UI" pitchFamily="34" charset="0"/>
                <a:cs typeface="Segoe UI" pitchFamily="34" charset="0"/>
              </a:rPr>
              <a:t> </a:t>
            </a:r>
            <a:r>
              <a:rPr lang="en-US" sz="1200" dirty="0" err="1">
                <a:solidFill>
                  <a:srgbClr val="00CCFF"/>
                </a:solidFill>
                <a:latin typeface="Segoe UI" pitchFamily="34" charset="0"/>
                <a:ea typeface="Segoe UI" pitchFamily="34" charset="0"/>
                <a:cs typeface="Segoe UI" pitchFamily="34" charset="0"/>
              </a:rPr>
              <a:t>hona</a:t>
            </a:r>
            <a:r>
              <a:rPr lang="en-US" sz="1200" dirty="0">
                <a:solidFill>
                  <a:srgbClr val="00CCFF"/>
                </a:solidFill>
                <a:latin typeface="Segoe UI" pitchFamily="34" charset="0"/>
                <a:ea typeface="Segoe UI" pitchFamily="34" charset="0"/>
                <a:cs typeface="Segoe UI" pitchFamily="34" charset="0"/>
              </a:rPr>
              <a:t> </a:t>
            </a:r>
            <a:r>
              <a:rPr lang="en-US" sz="1200" dirty="0" err="1">
                <a:solidFill>
                  <a:srgbClr val="00CCFF"/>
                </a:solidFill>
                <a:latin typeface="Segoe UI" pitchFamily="34" charset="0"/>
                <a:ea typeface="Segoe UI" pitchFamily="34" charset="0"/>
                <a:cs typeface="Segoe UI" pitchFamily="34" charset="0"/>
              </a:rPr>
              <a:t>chahiye</a:t>
            </a:r>
            <a:r>
              <a:rPr lang="en-US" sz="1200" dirty="0">
                <a:solidFill>
                  <a:srgbClr val="00CCFF"/>
                </a:solidFill>
                <a:latin typeface="Segoe UI" pitchFamily="34" charset="0"/>
                <a:ea typeface="Segoe UI" pitchFamily="34" charset="0"/>
                <a:cs typeface="Segoe UI" pitchFamily="34" charset="0"/>
              </a:rPr>
              <a:t> </a:t>
            </a:r>
            <a:r>
              <a:rPr lang="en-US" sz="1200" dirty="0" smtClean="0">
                <a:solidFill>
                  <a:srgbClr val="00CCFF"/>
                </a:solidFill>
                <a:latin typeface="Segoe UI" pitchFamily="34" charset="0"/>
                <a:ea typeface="Segoe UI" pitchFamily="34" charset="0"/>
                <a:cs typeface="Segoe UI" pitchFamily="34" charset="0"/>
              </a:rPr>
              <a:t>???  … </a:t>
            </a:r>
            <a:r>
              <a:rPr lang="en-US" sz="2400" dirty="0" err="1" smtClean="0">
                <a:solidFill>
                  <a:srgbClr val="00CCFF"/>
                </a:solidFill>
                <a:latin typeface="Segoe UI" pitchFamily="34" charset="0"/>
                <a:ea typeface="Segoe UI" pitchFamily="34" charset="0"/>
                <a:cs typeface="Segoe UI" pitchFamily="34" charset="0"/>
              </a:rPr>
              <a:t>aisa</a:t>
            </a:r>
            <a:r>
              <a:rPr lang="en-US" sz="2400" dirty="0" smtClean="0">
                <a:solidFill>
                  <a:srgbClr val="00CCFF"/>
                </a:solidFill>
                <a:latin typeface="Segoe UI" pitchFamily="34" charset="0"/>
                <a:ea typeface="Segoe UI" pitchFamily="34" charset="0"/>
                <a:cs typeface="Segoe UI" pitchFamily="34" charset="0"/>
              </a:rPr>
              <a:t> </a:t>
            </a:r>
            <a:r>
              <a:rPr lang="en-US" sz="2400" dirty="0" err="1">
                <a:solidFill>
                  <a:srgbClr val="00CCFF"/>
                </a:solidFill>
                <a:latin typeface="Segoe UI" pitchFamily="34" charset="0"/>
                <a:ea typeface="Segoe UI" pitchFamily="34" charset="0"/>
                <a:cs typeface="Segoe UI" pitchFamily="34" charset="0"/>
              </a:rPr>
              <a:t>kuch</a:t>
            </a:r>
            <a:r>
              <a:rPr lang="en-US" sz="2400" dirty="0">
                <a:solidFill>
                  <a:srgbClr val="00CCFF"/>
                </a:solidFill>
                <a:latin typeface="Segoe UI" pitchFamily="34" charset="0"/>
                <a:ea typeface="Segoe UI" pitchFamily="34" charset="0"/>
                <a:cs typeface="Segoe UI" pitchFamily="34" charset="0"/>
              </a:rPr>
              <a:t> </a:t>
            </a:r>
            <a:r>
              <a:rPr lang="en-US" sz="2400" dirty="0" err="1">
                <a:solidFill>
                  <a:srgbClr val="00CCFF"/>
                </a:solidFill>
                <a:latin typeface="Segoe UI" pitchFamily="34" charset="0"/>
                <a:ea typeface="Segoe UI" pitchFamily="34" charset="0"/>
                <a:cs typeface="Segoe UI" pitchFamily="34" charset="0"/>
              </a:rPr>
              <a:t>hona</a:t>
            </a:r>
            <a:r>
              <a:rPr lang="en-US" sz="2400" dirty="0">
                <a:solidFill>
                  <a:srgbClr val="00CCFF"/>
                </a:solidFill>
                <a:latin typeface="Segoe UI" pitchFamily="34" charset="0"/>
                <a:ea typeface="Segoe UI" pitchFamily="34" charset="0"/>
                <a:cs typeface="Segoe UI" pitchFamily="34" charset="0"/>
              </a:rPr>
              <a:t> </a:t>
            </a:r>
            <a:r>
              <a:rPr lang="en-US" sz="2400" dirty="0" err="1">
                <a:solidFill>
                  <a:srgbClr val="00CCFF"/>
                </a:solidFill>
                <a:latin typeface="Segoe UI" pitchFamily="34" charset="0"/>
                <a:ea typeface="Segoe UI" pitchFamily="34" charset="0"/>
                <a:cs typeface="Segoe UI" pitchFamily="34" charset="0"/>
              </a:rPr>
              <a:t>chahiye</a:t>
            </a:r>
            <a:r>
              <a:rPr lang="en-US" sz="2400" dirty="0">
                <a:solidFill>
                  <a:srgbClr val="00CCFF"/>
                </a:solidFill>
                <a:latin typeface="Segoe UI" pitchFamily="34" charset="0"/>
                <a:ea typeface="Segoe UI" pitchFamily="34" charset="0"/>
                <a:cs typeface="Segoe UI" pitchFamily="34" charset="0"/>
              </a:rPr>
              <a:t> </a:t>
            </a:r>
            <a:r>
              <a:rPr lang="en-US" sz="2400" dirty="0" err="1">
                <a:solidFill>
                  <a:srgbClr val="00CCFF"/>
                </a:solidFill>
                <a:latin typeface="Segoe UI" pitchFamily="34" charset="0"/>
                <a:ea typeface="Segoe UI" pitchFamily="34" charset="0"/>
                <a:cs typeface="Segoe UI" pitchFamily="34" charset="0"/>
              </a:rPr>
              <a:t>jo</a:t>
            </a:r>
            <a:r>
              <a:rPr lang="en-US" sz="2400" dirty="0">
                <a:solidFill>
                  <a:srgbClr val="00CCFF"/>
                </a:solidFill>
                <a:latin typeface="Segoe UI" pitchFamily="34" charset="0"/>
                <a:ea typeface="Segoe UI" pitchFamily="34" charset="0"/>
                <a:cs typeface="Segoe UI" pitchFamily="34" charset="0"/>
              </a:rPr>
              <a:t> …</a:t>
            </a:r>
          </a:p>
          <a:p>
            <a:endParaRPr lang="en-US" sz="2400" dirty="0">
              <a:solidFill>
                <a:srgbClr val="00CCFF"/>
              </a:solidFill>
            </a:endParaRPr>
          </a:p>
        </p:txBody>
      </p:sp>
    </p:spTree>
    <p:extLst>
      <p:ext uri="{BB962C8B-B14F-4D97-AF65-F5344CB8AC3E}">
        <p14:creationId xmlns:p14="http://schemas.microsoft.com/office/powerpoint/2010/main" val="26167666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40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smtClean="0">
                <a:solidFill>
                  <a:srgbClr val="FFC000"/>
                </a:solidFill>
                <a:latin typeface="Segoe UI" pitchFamily="34" charset="0"/>
                <a:ea typeface="Segoe UI" pitchFamily="34" charset="0"/>
                <a:cs typeface="Segoe UI" pitchFamily="34" charset="0"/>
              </a:rPr>
              <a:t>fir maine socha </a:t>
            </a:r>
            <a:r>
              <a:rPr lang="en-US" sz="4800" smtClean="0">
                <a:solidFill>
                  <a:srgbClr val="FFC000"/>
                </a:solidFill>
                <a:latin typeface="Segoe UI" pitchFamily="34" charset="0"/>
                <a:ea typeface="Segoe UI" pitchFamily="34" charset="0"/>
                <a:cs typeface="Segoe UI" pitchFamily="34" charset="0"/>
              </a:rPr>
              <a:t>… aisa kyu???</a:t>
            </a:r>
            <a:endParaRPr lang="en-US" sz="3200"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a:xfrm>
            <a:off x="1905000" y="2209800"/>
            <a:ext cx="7315200" cy="2514600"/>
          </a:xfrm>
          <a:solidFill>
            <a:srgbClr val="FF9201"/>
          </a:solidFill>
          <a:effectLst>
            <a:outerShdw blurRad="63500" sx="102000" sy="102000" algn="ctr" rotWithShape="0">
              <a:prstClr val="black">
                <a:alpha val="40000"/>
              </a:prstClr>
            </a:outerShdw>
          </a:effectLst>
        </p:spPr>
        <p:txBody>
          <a:bodyPr>
            <a:normAutofit/>
          </a:bodyPr>
          <a:lstStyle/>
          <a:p>
            <a:pPr marL="0" indent="0">
              <a:buNone/>
            </a:pPr>
            <a:r>
              <a:rPr lang="en-US" sz="1600" dirty="0" smtClean="0">
                <a:solidFill>
                  <a:schemeClr val="bg1"/>
                </a:solidFill>
                <a:latin typeface="Segoe UI" pitchFamily="34" charset="0"/>
                <a:ea typeface="Segoe UI" pitchFamily="34" charset="0"/>
                <a:cs typeface="Segoe UI" pitchFamily="34" charset="0"/>
              </a:rPr>
              <a:t>how </a:t>
            </a:r>
            <a:r>
              <a:rPr lang="en-US" sz="1600" dirty="0">
                <a:solidFill>
                  <a:schemeClr val="bg1"/>
                </a:solidFill>
                <a:latin typeface="Segoe UI" pitchFamily="34" charset="0"/>
                <a:ea typeface="Segoe UI" pitchFamily="34" charset="0"/>
                <a:cs typeface="Segoe UI" pitchFamily="34" charset="0"/>
              </a:rPr>
              <a:t>to simplify the content so that children can understand </a:t>
            </a:r>
            <a:r>
              <a:rPr lang="en-US" sz="1600" dirty="0" smtClean="0">
                <a:solidFill>
                  <a:schemeClr val="bg1"/>
                </a:solidFill>
                <a:latin typeface="Segoe UI" pitchFamily="34" charset="0"/>
                <a:ea typeface="Segoe UI" pitchFamily="34" charset="0"/>
                <a:cs typeface="Segoe UI" pitchFamily="34" charset="0"/>
              </a:rPr>
              <a:t>it?</a:t>
            </a:r>
            <a:endParaRPr lang="en-US" sz="1600" dirty="0">
              <a:solidFill>
                <a:schemeClr val="bg1"/>
              </a:solidFill>
              <a:latin typeface="Segoe UI" pitchFamily="34" charset="0"/>
              <a:ea typeface="Segoe UI" pitchFamily="34" charset="0"/>
              <a:cs typeface="Segoe UI" pitchFamily="34" charset="0"/>
            </a:endParaRPr>
          </a:p>
          <a:p>
            <a:pPr>
              <a:buFont typeface="+mj-lt"/>
              <a:buAutoNum type="arabicPeriod"/>
            </a:pPr>
            <a:endParaRPr lang="en-US" sz="1600" dirty="0">
              <a:solidFill>
                <a:schemeClr val="bg1"/>
              </a:solidFill>
              <a:latin typeface="Segoe UI" pitchFamily="34" charset="0"/>
              <a:ea typeface="Segoe UI" pitchFamily="34" charset="0"/>
              <a:cs typeface="Segoe UI" pitchFamily="34" charset="0"/>
            </a:endParaRPr>
          </a:p>
          <a:p>
            <a:pPr marL="0" indent="0">
              <a:buNone/>
            </a:pPr>
            <a:r>
              <a:rPr lang="en-US" sz="1600" dirty="0" smtClean="0">
                <a:solidFill>
                  <a:schemeClr val="bg1"/>
                </a:solidFill>
                <a:latin typeface="Segoe UI" pitchFamily="34" charset="0"/>
                <a:ea typeface="Segoe UI" pitchFamily="34" charset="0"/>
                <a:cs typeface="Segoe UI" pitchFamily="34" charset="0"/>
              </a:rPr>
              <a:t>at </a:t>
            </a:r>
            <a:r>
              <a:rPr lang="en-US" sz="1600" dirty="0">
                <a:solidFill>
                  <a:schemeClr val="bg1"/>
                </a:solidFill>
                <a:latin typeface="Segoe UI" pitchFamily="34" charset="0"/>
                <a:ea typeface="Segoe UI" pitchFamily="34" charset="0"/>
                <a:cs typeface="Segoe UI" pitchFamily="34" charset="0"/>
              </a:rPr>
              <a:t>the next step: </a:t>
            </a:r>
            <a:endParaRPr lang="en-US" sz="1600" dirty="0" smtClean="0">
              <a:solidFill>
                <a:schemeClr val="bg1"/>
              </a:solidFill>
              <a:latin typeface="Segoe UI" pitchFamily="34" charset="0"/>
              <a:ea typeface="Segoe UI" pitchFamily="34" charset="0"/>
              <a:cs typeface="Segoe UI" pitchFamily="34" charset="0"/>
            </a:endParaRPr>
          </a:p>
          <a:p>
            <a:pPr marL="0" indent="0">
              <a:buNone/>
            </a:pPr>
            <a:r>
              <a:rPr lang="en-US" sz="1600" dirty="0" smtClean="0">
                <a:solidFill>
                  <a:schemeClr val="bg1"/>
                </a:solidFill>
                <a:latin typeface="Segoe UI" pitchFamily="34" charset="0"/>
                <a:ea typeface="Segoe UI" pitchFamily="34" charset="0"/>
                <a:cs typeface="Segoe UI" pitchFamily="34" charset="0"/>
              </a:rPr>
              <a:t>how </a:t>
            </a:r>
            <a:r>
              <a:rPr lang="en-US" sz="1600" dirty="0">
                <a:solidFill>
                  <a:schemeClr val="bg1"/>
                </a:solidFill>
                <a:latin typeface="Segoe UI" pitchFamily="34" charset="0"/>
                <a:ea typeface="Segoe UI" pitchFamily="34" charset="0"/>
                <a:cs typeface="Segoe UI" pitchFamily="34" charset="0"/>
              </a:rPr>
              <a:t>to design such that the same installation can be made a reconfigurable </a:t>
            </a:r>
            <a:r>
              <a:rPr lang="en-US" sz="1600" dirty="0" smtClean="0">
                <a:solidFill>
                  <a:schemeClr val="bg1"/>
                </a:solidFill>
                <a:latin typeface="Segoe UI" pitchFamily="34" charset="0"/>
                <a:ea typeface="Segoe UI" pitchFamily="34" charset="0"/>
                <a:cs typeface="Segoe UI" pitchFamily="34" charset="0"/>
              </a:rPr>
              <a:t>installation</a:t>
            </a:r>
            <a:r>
              <a:rPr lang="en-US" sz="1600" dirty="0">
                <a:solidFill>
                  <a:schemeClr val="bg1"/>
                </a:solidFill>
                <a:latin typeface="Segoe UI" pitchFamily="34" charset="0"/>
                <a:ea typeface="Segoe UI" pitchFamily="34" charset="0"/>
                <a:cs typeface="Segoe UI" pitchFamily="34" charset="0"/>
              </a:rPr>
              <a:t>?</a:t>
            </a:r>
            <a:endParaRPr lang="en-US" sz="1600" dirty="0" smtClean="0">
              <a:solidFill>
                <a:schemeClr val="bg1"/>
              </a:solidFill>
              <a:latin typeface="Segoe UI" pitchFamily="34" charset="0"/>
              <a:ea typeface="Segoe UI" pitchFamily="34" charset="0"/>
              <a:cs typeface="Segoe UI" pitchFamily="34" charset="0"/>
            </a:endParaRPr>
          </a:p>
          <a:p>
            <a:pPr marL="0" indent="0">
              <a:buNone/>
            </a:pPr>
            <a:endParaRPr lang="en-US" sz="1600" dirty="0">
              <a:solidFill>
                <a:schemeClr val="bg1"/>
              </a:solidFill>
              <a:latin typeface="Segoe UI" pitchFamily="34" charset="0"/>
              <a:ea typeface="Segoe UI" pitchFamily="34" charset="0"/>
              <a:cs typeface="Segoe UI" pitchFamily="34" charset="0"/>
            </a:endParaRPr>
          </a:p>
          <a:p>
            <a:pPr marL="0" indent="0">
              <a:buNone/>
            </a:pPr>
            <a:r>
              <a:rPr lang="en-US" sz="1600" dirty="0" smtClean="0">
                <a:solidFill>
                  <a:schemeClr val="bg1"/>
                </a:solidFill>
                <a:latin typeface="Segoe UI" pitchFamily="34" charset="0"/>
                <a:ea typeface="Segoe UI" pitchFamily="34" charset="0"/>
                <a:cs typeface="Segoe UI" pitchFamily="34" charset="0"/>
              </a:rPr>
              <a:t>how </a:t>
            </a:r>
            <a:r>
              <a:rPr lang="en-US" sz="1600" dirty="0">
                <a:solidFill>
                  <a:schemeClr val="bg1"/>
                </a:solidFill>
                <a:latin typeface="Segoe UI" pitchFamily="34" charset="0"/>
                <a:ea typeface="Segoe UI" pitchFamily="34" charset="0"/>
                <a:cs typeface="Segoe UI" pitchFamily="34" charset="0"/>
              </a:rPr>
              <a:t>to complete the project within provided time frame </a:t>
            </a:r>
            <a:endParaRPr lang="en-US" sz="1600" dirty="0" smtClean="0">
              <a:solidFill>
                <a:schemeClr val="bg1"/>
              </a:solidFill>
              <a:latin typeface="Segoe UI" pitchFamily="34" charset="0"/>
              <a:ea typeface="Segoe UI" pitchFamily="34" charset="0"/>
              <a:cs typeface="Segoe UI" pitchFamily="34" charset="0"/>
            </a:endParaRPr>
          </a:p>
          <a:p>
            <a:pPr marL="0" indent="0">
              <a:buNone/>
            </a:pPr>
            <a:r>
              <a:rPr lang="en-US" sz="1600" dirty="0" smtClean="0">
                <a:solidFill>
                  <a:schemeClr val="bg1"/>
                </a:solidFill>
                <a:latin typeface="Segoe UI" pitchFamily="34" charset="0"/>
                <a:ea typeface="Segoe UI" pitchFamily="34" charset="0"/>
                <a:cs typeface="Segoe UI" pitchFamily="34" charset="0"/>
              </a:rPr>
              <a:t>looking </a:t>
            </a:r>
            <a:r>
              <a:rPr lang="en-US" sz="1600" dirty="0">
                <a:solidFill>
                  <a:schemeClr val="bg1"/>
                </a:solidFill>
                <a:latin typeface="Segoe UI" pitchFamily="34" charset="0"/>
                <a:ea typeface="Segoe UI" pitchFamily="34" charset="0"/>
                <a:cs typeface="Segoe UI" pitchFamily="34" charset="0"/>
              </a:rPr>
              <a:t>at the scope of the </a:t>
            </a:r>
            <a:r>
              <a:rPr lang="en-US" sz="1600" dirty="0" smtClean="0">
                <a:solidFill>
                  <a:schemeClr val="bg1"/>
                </a:solidFill>
                <a:latin typeface="Segoe UI" pitchFamily="34" charset="0"/>
                <a:ea typeface="Segoe UI" pitchFamily="34" charset="0"/>
                <a:cs typeface="Segoe UI" pitchFamily="34" charset="0"/>
              </a:rPr>
              <a:t>project </a:t>
            </a:r>
            <a:r>
              <a:rPr lang="en-US" sz="1600" dirty="0" smtClean="0">
                <a:solidFill>
                  <a:schemeClr val="bg1"/>
                </a:solidFill>
                <a:latin typeface="Segoe UI" pitchFamily="34" charset="0"/>
                <a:ea typeface="Segoe UI" pitchFamily="34" charset="0"/>
                <a:cs typeface="Segoe UI" pitchFamily="34" charset="0"/>
                <a:sym typeface="Wingdings" pitchFamily="2" charset="2"/>
              </a:rPr>
              <a:t></a:t>
            </a:r>
            <a:endParaRPr lang="en-US" sz="1800" b="1" dirty="0">
              <a:solidFill>
                <a:schemeClr val="bg1"/>
              </a:solidFill>
              <a:latin typeface="Segoe UI" pitchFamily="34" charset="0"/>
              <a:ea typeface="Segoe UI" pitchFamily="34" charset="0"/>
              <a:cs typeface="Segoe UI" pitchFamily="34" charset="0"/>
            </a:endParaRPr>
          </a:p>
        </p:txBody>
      </p:sp>
      <p:sp>
        <p:nvSpPr>
          <p:cNvPr id="4" name="TextBox 3"/>
          <p:cNvSpPr txBox="1"/>
          <p:nvPr/>
        </p:nvSpPr>
        <p:spPr>
          <a:xfrm>
            <a:off x="457200" y="1375827"/>
            <a:ext cx="6324600" cy="461665"/>
          </a:xfrm>
          <a:prstGeom prst="rect">
            <a:avLst/>
          </a:prstGeom>
          <a:noFill/>
        </p:spPr>
        <p:txBody>
          <a:bodyPr wrap="square" rtlCol="0">
            <a:spAutoFit/>
          </a:bodyPr>
          <a:lstStyle/>
          <a:p>
            <a:r>
              <a:rPr lang="en-US" dirty="0">
                <a:solidFill>
                  <a:srgbClr val="00CCFF"/>
                </a:solidFill>
                <a:latin typeface="Segoe UI" pitchFamily="34" charset="0"/>
                <a:ea typeface="Segoe UI" pitchFamily="34" charset="0"/>
                <a:cs typeface="Segoe UI" pitchFamily="34" charset="0"/>
              </a:rPr>
              <a:t>b</a:t>
            </a:r>
            <a:r>
              <a:rPr lang="en-US" dirty="0" smtClean="0">
                <a:solidFill>
                  <a:srgbClr val="00CCFF"/>
                </a:solidFill>
                <a:latin typeface="Segoe UI" pitchFamily="34" charset="0"/>
                <a:ea typeface="Segoe UI" pitchFamily="34" charset="0"/>
                <a:cs typeface="Segoe UI" pitchFamily="34" charset="0"/>
              </a:rPr>
              <a:t>ut </a:t>
            </a:r>
            <a:r>
              <a:rPr lang="en-US" dirty="0">
                <a:solidFill>
                  <a:srgbClr val="00CCFF"/>
                </a:solidFill>
                <a:latin typeface="Segoe UI" pitchFamily="34" charset="0"/>
                <a:ea typeface="Segoe UI" pitchFamily="34" charset="0"/>
                <a:cs typeface="Segoe UI" pitchFamily="34" charset="0"/>
              </a:rPr>
              <a:t>some </a:t>
            </a:r>
            <a:r>
              <a:rPr lang="en-US" dirty="0" smtClean="0">
                <a:solidFill>
                  <a:srgbClr val="00CCFF"/>
                </a:solidFill>
                <a:latin typeface="Segoe UI" pitchFamily="34" charset="0"/>
                <a:ea typeface="Segoe UI" pitchFamily="34" charset="0"/>
                <a:cs typeface="Segoe UI" pitchFamily="34" charset="0"/>
              </a:rPr>
              <a:t>… </a:t>
            </a:r>
            <a:r>
              <a:rPr lang="en-US" sz="2400" dirty="0" smtClean="0">
                <a:solidFill>
                  <a:srgbClr val="00CCFF"/>
                </a:solidFill>
                <a:latin typeface="Segoe UI" pitchFamily="34" charset="0"/>
                <a:ea typeface="Segoe UI" pitchFamily="34" charset="0"/>
                <a:cs typeface="Segoe UI" pitchFamily="34" charset="0"/>
              </a:rPr>
              <a:t>Challenges and Concerns:</a:t>
            </a:r>
            <a:endParaRPr lang="en-US" sz="4400" dirty="0">
              <a:solidFill>
                <a:srgbClr val="00CCFF"/>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269165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3733800"/>
            <a:ext cx="9144000" cy="3124200"/>
          </a:xfrm>
          <a:prstGeom prst="rect">
            <a:avLst/>
          </a:prstGeom>
          <a:gradFill flip="none" rotWithShape="1">
            <a:gsLst>
              <a:gs pos="0">
                <a:srgbClr val="FFE1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7315200" y="4905988"/>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0212" y="5458901"/>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635345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5562230"/>
            <a:ext cx="9144000" cy="1295770"/>
          </a:xfrm>
          <a:prstGeom prst="rect">
            <a:avLst/>
          </a:prstGeom>
          <a:gradFill flip="none" rotWithShape="1">
            <a:gsLst>
              <a:gs pos="0">
                <a:srgbClr val="FF92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rot="13873253">
            <a:off x="7830170" y="6918735"/>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23150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accel="50000" decel="50000" fill="hold" nodeType="withEffect">
                                  <p:stCondLst>
                                    <p:cond delay="0"/>
                                  </p:stCondLst>
                                  <p:childTnLst>
                                    <p:animMotion origin="layout" path="M 3.33333E-6 -4.91325E-6 L 0.00208 -0.08743 " pathEditMode="relative" rAng="0" ptsTypes="AA">
                                      <p:cBhvr>
                                        <p:cTn id="12" dur="500" fill="hold"/>
                                        <p:tgtEl>
                                          <p:spTgt spid="4"/>
                                        </p:tgtEl>
                                        <p:attrNameLst>
                                          <p:attrName>ppt_x</p:attrName>
                                          <p:attrName>ppt_y</p:attrName>
                                        </p:attrNameLst>
                                      </p:cBhvr>
                                      <p:rCtr x="104" y="-43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1981200"/>
            <a:ext cx="9144000" cy="4876800"/>
          </a:xfrm>
          <a:prstGeom prst="rect">
            <a:avLst/>
          </a:prstGeom>
          <a:gradFill flip="none" rotWithShape="1">
            <a:gsLst>
              <a:gs pos="12000">
                <a:srgbClr val="FFE1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7315200" y="4905988"/>
            <a:ext cx="1182090" cy="1105825"/>
          </a:xfrm>
          <a:prstGeom prst="rect">
            <a:avLst/>
          </a:prstGeom>
        </p:spPr>
      </p:pic>
    </p:spTree>
    <p:extLst>
      <p:ext uri="{BB962C8B-B14F-4D97-AF65-F5344CB8AC3E}">
        <p14:creationId xmlns:p14="http://schemas.microsoft.com/office/powerpoint/2010/main" val="206353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42" presetClass="path" presetSubtype="0" accel="50000" decel="50000" fill="hold" nodeType="withEffect">
                                  <p:stCondLst>
                                    <p:cond delay="0"/>
                                  </p:stCondLst>
                                  <p:childTnLst>
                                    <p:animMotion origin="layout" path="M -3.33333E-6 -3.33333E-6 L -0.03125 -0.12916 " pathEditMode="relative" rAng="0" ptsTypes="AA">
                                      <p:cBhvr>
                                        <p:cTn id="9" dur="1000" fill="hold"/>
                                        <p:tgtEl>
                                          <p:spTgt spid="11"/>
                                        </p:tgtEl>
                                        <p:attrNameLst>
                                          <p:attrName>ppt_x</p:attrName>
                                          <p:attrName>ppt_y</p:attrName>
                                        </p:attrNameLst>
                                      </p:cBhvr>
                                      <p:rCtr x="-1563" y="-6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solidFill>
                  <a:srgbClr val="FFC000"/>
                </a:solidFill>
                <a:latin typeface="Segoe UI" pitchFamily="34" charset="0"/>
                <a:ea typeface="Segoe UI" pitchFamily="34" charset="0"/>
                <a:cs typeface="Segoe UI" pitchFamily="34" charset="0"/>
              </a:rPr>
              <a:t>a</a:t>
            </a:r>
            <a:r>
              <a:rPr lang="en-US" dirty="0" err="1" smtClean="0">
                <a:solidFill>
                  <a:srgbClr val="FFC000"/>
                </a:solidFill>
                <a:latin typeface="Segoe UI" pitchFamily="34" charset="0"/>
                <a:ea typeface="Segoe UI" pitchFamily="34" charset="0"/>
                <a:cs typeface="Segoe UI" pitchFamily="34" charset="0"/>
              </a:rPr>
              <a:t>ur</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ab</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kya</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padhaya</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jaye</a:t>
            </a:r>
            <a:r>
              <a:rPr lang="en-US" dirty="0" smtClean="0">
                <a:solidFill>
                  <a:srgbClr val="FFC000"/>
                </a:solidFill>
                <a:latin typeface="Segoe UI" pitchFamily="34" charset="0"/>
                <a:ea typeface="Segoe UI" pitchFamily="34" charset="0"/>
                <a:cs typeface="Segoe UI" pitchFamily="34" charset="0"/>
              </a:rPr>
              <a:t> …</a:t>
            </a:r>
            <a:endParaRPr lang="en-US" dirty="0">
              <a:solidFill>
                <a:srgbClr val="FFC000"/>
              </a:solidFill>
              <a:latin typeface="Segoe UI" pitchFamily="34" charset="0"/>
              <a:ea typeface="Segoe UI" pitchFamily="34" charset="0"/>
              <a:cs typeface="Segoe UI" pitchFamily="34" charset="0"/>
            </a:endParaRPr>
          </a:p>
        </p:txBody>
      </p:sp>
      <p:sp>
        <p:nvSpPr>
          <p:cNvPr id="5" name="TextBox 4"/>
          <p:cNvSpPr txBox="1"/>
          <p:nvPr/>
        </p:nvSpPr>
        <p:spPr>
          <a:xfrm>
            <a:off x="480298" y="1371600"/>
            <a:ext cx="2339102" cy="1708160"/>
          </a:xfrm>
          <a:prstGeom prst="rect">
            <a:avLst/>
          </a:prstGeom>
          <a:noFill/>
        </p:spPr>
        <p:txBody>
          <a:bodyPr wrap="none" rtlCol="0">
            <a:spAutoFit/>
          </a:bodyPr>
          <a:lstStyle/>
          <a:p>
            <a:r>
              <a:rPr lang="en-US" sz="1500" dirty="0" smtClean="0">
                <a:solidFill>
                  <a:srgbClr val="FF9201"/>
                </a:solidFill>
                <a:latin typeface="Segoe UI" pitchFamily="34" charset="0"/>
                <a:ea typeface="Segoe UI" pitchFamily="34" charset="0"/>
                <a:cs typeface="Segoe UI" pitchFamily="34" charset="0"/>
              </a:rPr>
              <a:t>- electricity </a:t>
            </a:r>
            <a:r>
              <a:rPr lang="en-US" sz="1500" dirty="0">
                <a:solidFill>
                  <a:srgbClr val="FF9201"/>
                </a:solidFill>
                <a:latin typeface="Segoe UI" pitchFamily="34" charset="0"/>
                <a:ea typeface="Segoe UI" pitchFamily="34" charset="0"/>
                <a:cs typeface="Segoe UI" pitchFamily="34" charset="0"/>
              </a:rPr>
              <a:t>and </a:t>
            </a:r>
            <a:r>
              <a:rPr lang="en-US" sz="1500" dirty="0" smtClean="0">
                <a:solidFill>
                  <a:srgbClr val="FF9201"/>
                </a:solidFill>
                <a:latin typeface="Segoe UI" pitchFamily="34" charset="0"/>
                <a:ea typeface="Segoe UI" pitchFamily="34" charset="0"/>
                <a:cs typeface="Segoe UI" pitchFamily="34" charset="0"/>
              </a:rPr>
              <a:t>circuits </a:t>
            </a:r>
          </a:p>
          <a:p>
            <a:r>
              <a:rPr lang="en-US" sz="1500" dirty="0" smtClean="0">
                <a:solidFill>
                  <a:srgbClr val="FF9201"/>
                </a:solidFill>
                <a:latin typeface="Segoe UI" pitchFamily="34" charset="0"/>
                <a:ea typeface="Segoe UI" pitchFamily="34" charset="0"/>
                <a:cs typeface="Segoe UI" pitchFamily="34" charset="0"/>
              </a:rPr>
              <a:t>- magnets</a:t>
            </a:r>
            <a:endParaRPr lang="en-US" sz="1500" dirty="0">
              <a:solidFill>
                <a:srgbClr val="FF9201"/>
              </a:solidFill>
              <a:latin typeface="Segoe UI" pitchFamily="34" charset="0"/>
              <a:ea typeface="Segoe UI" pitchFamily="34" charset="0"/>
              <a:cs typeface="Segoe UI" pitchFamily="34" charset="0"/>
            </a:endParaRPr>
          </a:p>
          <a:p>
            <a:r>
              <a:rPr lang="en-US" sz="1500" dirty="0" smtClean="0">
                <a:solidFill>
                  <a:srgbClr val="FF9201"/>
                </a:solidFill>
                <a:latin typeface="Segoe UI" pitchFamily="34" charset="0"/>
                <a:ea typeface="Segoe UI" pitchFamily="34" charset="0"/>
                <a:cs typeface="Segoe UI" pitchFamily="34" charset="0"/>
              </a:rPr>
              <a:t>- electromagnetism </a:t>
            </a:r>
          </a:p>
          <a:p>
            <a:r>
              <a:rPr lang="en-US" sz="1500" dirty="0" smtClean="0">
                <a:solidFill>
                  <a:srgbClr val="FF9201"/>
                </a:solidFill>
                <a:latin typeface="Segoe UI" pitchFamily="34" charset="0"/>
                <a:ea typeface="Segoe UI" pitchFamily="34" charset="0"/>
                <a:cs typeface="Segoe UI" pitchFamily="34" charset="0"/>
              </a:rPr>
              <a:t>- earth </a:t>
            </a:r>
            <a:r>
              <a:rPr lang="en-US" sz="1500" dirty="0">
                <a:solidFill>
                  <a:srgbClr val="FF9201"/>
                </a:solidFill>
                <a:latin typeface="Segoe UI" pitchFamily="34" charset="0"/>
                <a:ea typeface="Segoe UI" pitchFamily="34" charset="0"/>
                <a:cs typeface="Segoe UI" pitchFamily="34" charset="0"/>
              </a:rPr>
              <a:t>in solar </a:t>
            </a:r>
            <a:r>
              <a:rPr lang="en-US" sz="1500" dirty="0" smtClean="0">
                <a:solidFill>
                  <a:srgbClr val="FF9201"/>
                </a:solidFill>
                <a:latin typeface="Segoe UI" pitchFamily="34" charset="0"/>
                <a:ea typeface="Segoe UI" pitchFamily="34" charset="0"/>
                <a:cs typeface="Segoe UI" pitchFamily="34" charset="0"/>
              </a:rPr>
              <a:t>system </a:t>
            </a:r>
          </a:p>
          <a:p>
            <a:r>
              <a:rPr lang="en-US" sz="1500" dirty="0" smtClean="0">
                <a:solidFill>
                  <a:srgbClr val="FF9201"/>
                </a:solidFill>
                <a:latin typeface="Segoe UI" pitchFamily="34" charset="0"/>
                <a:ea typeface="Segoe UI" pitchFamily="34" charset="0"/>
                <a:cs typeface="Segoe UI" pitchFamily="34" charset="0"/>
              </a:rPr>
              <a:t>- latitudes </a:t>
            </a:r>
            <a:r>
              <a:rPr lang="en-US" sz="1500" dirty="0">
                <a:solidFill>
                  <a:srgbClr val="FF9201"/>
                </a:solidFill>
                <a:latin typeface="Segoe UI" pitchFamily="34" charset="0"/>
                <a:ea typeface="Segoe UI" pitchFamily="34" charset="0"/>
                <a:cs typeface="Segoe UI" pitchFamily="34" charset="0"/>
              </a:rPr>
              <a:t>and </a:t>
            </a:r>
            <a:r>
              <a:rPr lang="en-US" sz="1500" dirty="0" smtClean="0">
                <a:solidFill>
                  <a:srgbClr val="FF9201"/>
                </a:solidFill>
                <a:latin typeface="Segoe UI" pitchFamily="34" charset="0"/>
                <a:ea typeface="Segoe UI" pitchFamily="34" charset="0"/>
                <a:cs typeface="Segoe UI" pitchFamily="34" charset="0"/>
              </a:rPr>
              <a:t>longitude </a:t>
            </a:r>
          </a:p>
          <a:p>
            <a:r>
              <a:rPr lang="en-US" sz="1500" dirty="0" smtClean="0">
                <a:solidFill>
                  <a:srgbClr val="FF9201"/>
                </a:solidFill>
                <a:latin typeface="Segoe UI" pitchFamily="34" charset="0"/>
                <a:ea typeface="Segoe UI" pitchFamily="34" charset="0"/>
                <a:cs typeface="Segoe UI" pitchFamily="34" charset="0"/>
              </a:rPr>
              <a:t>- motions of </a:t>
            </a:r>
            <a:r>
              <a:rPr lang="en-US" sz="1500" dirty="0">
                <a:solidFill>
                  <a:srgbClr val="FF9201"/>
                </a:solidFill>
                <a:latin typeface="Segoe UI" pitchFamily="34" charset="0"/>
                <a:ea typeface="Segoe UI" pitchFamily="34" charset="0"/>
                <a:cs typeface="Segoe UI" pitchFamily="34" charset="0"/>
              </a:rPr>
              <a:t>the </a:t>
            </a:r>
            <a:r>
              <a:rPr lang="en-US" sz="1500" dirty="0" smtClean="0">
                <a:solidFill>
                  <a:srgbClr val="FF9201"/>
                </a:solidFill>
                <a:latin typeface="Segoe UI" pitchFamily="34" charset="0"/>
                <a:ea typeface="Segoe UI" pitchFamily="34" charset="0"/>
                <a:cs typeface="Segoe UI" pitchFamily="34" charset="0"/>
              </a:rPr>
              <a:t>earth </a:t>
            </a:r>
          </a:p>
          <a:p>
            <a:r>
              <a:rPr lang="en-US" sz="1500" dirty="0" smtClean="0">
                <a:solidFill>
                  <a:srgbClr val="FF9201"/>
                </a:solidFill>
                <a:latin typeface="Segoe UI" pitchFamily="34" charset="0"/>
                <a:ea typeface="Segoe UI" pitchFamily="34" charset="0"/>
                <a:cs typeface="Segoe UI" pitchFamily="34" charset="0"/>
              </a:rPr>
              <a:t>- starts </a:t>
            </a:r>
            <a:r>
              <a:rPr lang="en-US" sz="1500" dirty="0">
                <a:solidFill>
                  <a:srgbClr val="FF9201"/>
                </a:solidFill>
                <a:latin typeface="Segoe UI" pitchFamily="34" charset="0"/>
                <a:ea typeface="Segoe UI" pitchFamily="34" charset="0"/>
                <a:cs typeface="Segoe UI" pitchFamily="34" charset="0"/>
              </a:rPr>
              <a:t>in solar </a:t>
            </a:r>
            <a:r>
              <a:rPr lang="en-US" sz="1500" dirty="0" smtClean="0">
                <a:solidFill>
                  <a:srgbClr val="FF9201"/>
                </a:solidFill>
                <a:latin typeface="Segoe UI" pitchFamily="34" charset="0"/>
                <a:ea typeface="Segoe UI" pitchFamily="34" charset="0"/>
                <a:cs typeface="Segoe UI" pitchFamily="34" charset="0"/>
              </a:rPr>
              <a:t>system</a:t>
            </a:r>
            <a:endParaRPr lang="en-US" sz="1500" dirty="0">
              <a:solidFill>
                <a:srgbClr val="FF9201"/>
              </a:solidFill>
              <a:latin typeface="Segoe UI" pitchFamily="34" charset="0"/>
              <a:ea typeface="Segoe UI" pitchFamily="34" charset="0"/>
              <a:cs typeface="Segoe UI" pitchFamily="34" charset="0"/>
            </a:endParaRPr>
          </a:p>
        </p:txBody>
      </p:sp>
      <p:sp>
        <p:nvSpPr>
          <p:cNvPr id="6" name="Right Brace 5"/>
          <p:cNvSpPr/>
          <p:nvPr/>
        </p:nvSpPr>
        <p:spPr>
          <a:xfrm>
            <a:off x="2872502" y="1442115"/>
            <a:ext cx="152400" cy="1682085"/>
          </a:xfrm>
          <a:prstGeom prst="rightBrace">
            <a:avLst/>
          </a:prstGeom>
          <a:ln w="19050">
            <a:solidFill>
              <a:srgbClr val="FF920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4251310" y="1143000"/>
            <a:ext cx="4816490" cy="5632311"/>
          </a:xfrm>
          <a:prstGeom prst="rect">
            <a:avLst/>
          </a:prstGeom>
          <a:solidFill>
            <a:srgbClr val="FF9201"/>
          </a:solidFill>
          <a:effectLst>
            <a:outerShdw blurRad="63500" sx="102000" sy="102000" algn="ctr" rotWithShape="0">
              <a:prstClr val="black">
                <a:alpha val="40000"/>
              </a:prstClr>
            </a:outerShdw>
          </a:effectLst>
        </p:spPr>
        <p:txBody>
          <a:bodyPr wrap="square" rtlCol="0">
            <a:spAutoFit/>
          </a:bodyPr>
          <a:lstStyle/>
          <a:p>
            <a:pPr algn="ctr"/>
            <a:r>
              <a:rPr lang="en-US" sz="2800" b="1" dirty="0">
                <a:solidFill>
                  <a:schemeClr val="bg1"/>
                </a:solidFill>
                <a:latin typeface="Segoe UI" pitchFamily="34" charset="0"/>
                <a:ea typeface="Segoe UI" pitchFamily="34" charset="0"/>
                <a:cs typeface="Segoe UI" pitchFamily="34" charset="0"/>
              </a:rPr>
              <a:t>“</a:t>
            </a:r>
            <a:r>
              <a:rPr lang="en-US" sz="2800" b="1" dirty="0" smtClean="0">
                <a:solidFill>
                  <a:schemeClr val="bg1"/>
                </a:solidFill>
                <a:latin typeface="Segoe UI" pitchFamily="34" charset="0"/>
                <a:ea typeface="Segoe UI" pitchFamily="34" charset="0"/>
                <a:cs typeface="Segoe UI" pitchFamily="34" charset="0"/>
              </a:rPr>
              <a:t>relationship between  the    </a:t>
            </a:r>
          </a:p>
          <a:p>
            <a:pPr algn="ctr"/>
            <a:r>
              <a:rPr lang="en-US" sz="2800" b="1" dirty="0">
                <a:solidFill>
                  <a:schemeClr val="bg1"/>
                </a:solidFill>
                <a:latin typeface="Segoe UI" pitchFamily="34" charset="0"/>
                <a:ea typeface="Segoe UI" pitchFamily="34" charset="0"/>
                <a:cs typeface="Segoe UI" pitchFamily="34" charset="0"/>
              </a:rPr>
              <a:t> </a:t>
            </a:r>
            <a:r>
              <a:rPr lang="en-US" sz="2800" b="1" dirty="0" smtClean="0">
                <a:solidFill>
                  <a:schemeClr val="bg1"/>
                </a:solidFill>
                <a:latin typeface="Segoe UI" pitchFamily="34" charset="0"/>
                <a:ea typeface="Segoe UI" pitchFamily="34" charset="0"/>
                <a:cs typeface="Segoe UI" pitchFamily="34" charset="0"/>
              </a:rPr>
              <a:t>earth </a:t>
            </a:r>
            <a:r>
              <a:rPr lang="en-US" sz="2800" b="1" dirty="0">
                <a:solidFill>
                  <a:schemeClr val="bg1"/>
                </a:solidFill>
                <a:latin typeface="Segoe UI" pitchFamily="34" charset="0"/>
                <a:ea typeface="Segoe UI" pitchFamily="34" charset="0"/>
                <a:cs typeface="Segoe UI" pitchFamily="34" charset="0"/>
              </a:rPr>
              <a:t>and the sun</a:t>
            </a:r>
            <a:r>
              <a:rPr lang="en-US" sz="2800" b="1" dirty="0" smtClean="0">
                <a:solidFill>
                  <a:schemeClr val="bg1"/>
                </a:solidFill>
                <a:latin typeface="Segoe UI" pitchFamily="34" charset="0"/>
                <a:ea typeface="Segoe UI" pitchFamily="34" charset="0"/>
                <a:cs typeface="Segoe UI" pitchFamily="34" charset="0"/>
              </a:rPr>
              <a:t>”</a:t>
            </a:r>
          </a:p>
          <a:p>
            <a:pPr algn="ctr"/>
            <a:endParaRPr lang="en-US" sz="2800" b="1" dirty="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I </a:t>
            </a:r>
            <a:r>
              <a:rPr lang="en-US" sz="1400" dirty="0">
                <a:solidFill>
                  <a:schemeClr val="bg1"/>
                </a:solidFill>
                <a:latin typeface="Segoe UI" pitchFamily="34" charset="0"/>
                <a:ea typeface="Segoe UI" pitchFamily="34" charset="0"/>
                <a:cs typeface="Segoe UI" pitchFamily="34" charset="0"/>
              </a:rPr>
              <a:t>selected </a:t>
            </a:r>
            <a:r>
              <a:rPr lang="en-US" sz="1400" dirty="0" smtClean="0">
                <a:solidFill>
                  <a:schemeClr val="bg1"/>
                </a:solidFill>
                <a:latin typeface="Segoe UI" pitchFamily="34" charset="0"/>
                <a:ea typeface="Segoe UI" pitchFamily="34" charset="0"/>
                <a:cs typeface="Segoe UI" pitchFamily="34" charset="0"/>
              </a:rPr>
              <a:t>this partly </a:t>
            </a:r>
            <a:r>
              <a:rPr lang="en-US" sz="1400" dirty="0">
                <a:solidFill>
                  <a:schemeClr val="bg1"/>
                </a:solidFill>
                <a:latin typeface="Segoe UI" pitchFamily="34" charset="0"/>
                <a:ea typeface="Segoe UI" pitchFamily="34" charset="0"/>
                <a:cs typeface="Segoe UI" pitchFamily="34" charset="0"/>
              </a:rPr>
              <a:t>because </a:t>
            </a:r>
            <a:r>
              <a:rPr lang="en-US" sz="1400" dirty="0" smtClean="0">
                <a:solidFill>
                  <a:schemeClr val="bg1"/>
                </a:solidFill>
                <a:latin typeface="Segoe UI" pitchFamily="34" charset="0"/>
                <a:ea typeface="Segoe UI" pitchFamily="34" charset="0"/>
                <a:cs typeface="Segoe UI" pitchFamily="34" charset="0"/>
              </a:rPr>
              <a:t>of interest </a:t>
            </a:r>
            <a:r>
              <a:rPr lang="en-US" sz="1400" dirty="0">
                <a:solidFill>
                  <a:schemeClr val="bg1"/>
                </a:solidFill>
                <a:latin typeface="Segoe UI" pitchFamily="34" charset="0"/>
                <a:ea typeface="Segoe UI" pitchFamily="34" charset="0"/>
                <a:cs typeface="Segoe UI" pitchFamily="34" charset="0"/>
              </a:rPr>
              <a:t>and partly out of </a:t>
            </a:r>
            <a:r>
              <a:rPr lang="en-US" sz="1400" dirty="0" smtClean="0">
                <a:solidFill>
                  <a:schemeClr val="bg1"/>
                </a:solidFill>
                <a:latin typeface="Segoe UI" pitchFamily="34" charset="0"/>
                <a:ea typeface="Segoe UI" pitchFamily="34" charset="0"/>
                <a:cs typeface="Segoe UI" pitchFamily="34" charset="0"/>
              </a:rPr>
              <a:t>needs coming from user’s statements</a:t>
            </a:r>
          </a:p>
          <a:p>
            <a:endParaRPr lang="en-US" sz="1400" dirty="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Also, installation can be good way to utilize handling capabilities &amp; help visualization of some things which cannot never be seen at human scale, i.e. because of hugeness of solar system. </a:t>
            </a:r>
          </a:p>
          <a:p>
            <a:endParaRPr lang="en-US" sz="1400" dirty="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And some more reasons like…</a:t>
            </a:r>
          </a:p>
          <a:p>
            <a:pPr marL="285750" indent="-285750">
              <a:buFontTx/>
              <a:buChar char="-"/>
            </a:pPr>
            <a:r>
              <a:rPr lang="en-US" sz="1200" dirty="0" smtClean="0">
                <a:solidFill>
                  <a:schemeClr val="bg1"/>
                </a:solidFill>
                <a:latin typeface="Segoe UI" pitchFamily="34" charset="0"/>
                <a:ea typeface="Segoe UI" pitchFamily="34" charset="0"/>
                <a:cs typeface="Segoe UI" pitchFamily="34" charset="0"/>
              </a:rPr>
              <a:t>its not thought in schools… why ? May be because its complex</a:t>
            </a:r>
          </a:p>
          <a:p>
            <a:pPr marL="285750" indent="-285750">
              <a:buFontTx/>
              <a:buChar char="-"/>
            </a:pPr>
            <a:r>
              <a:rPr lang="en-US" sz="1200" dirty="0" smtClean="0">
                <a:solidFill>
                  <a:schemeClr val="bg1"/>
                </a:solidFill>
                <a:latin typeface="Segoe UI" pitchFamily="34" charset="0"/>
                <a:ea typeface="Segoe UI" pitchFamily="34" charset="0"/>
                <a:cs typeface="Segoe UI" pitchFamily="34" charset="0"/>
              </a:rPr>
              <a:t>It would be good for children to know this because its basics of many things</a:t>
            </a:r>
          </a:p>
          <a:p>
            <a:pPr marL="285750" indent="-285750">
              <a:buFontTx/>
              <a:buChar char="-"/>
            </a:pPr>
            <a:r>
              <a:rPr lang="en-US" sz="1200" dirty="0" smtClean="0">
                <a:solidFill>
                  <a:schemeClr val="bg1"/>
                </a:solidFill>
                <a:latin typeface="Segoe UI" pitchFamily="34" charset="0"/>
                <a:ea typeface="Segoe UI" pitchFamily="34" charset="0"/>
                <a:cs typeface="Segoe UI" pitchFamily="34" charset="0"/>
              </a:rPr>
              <a:t>There are many misconceptions which may remain throughout life if not thought ( I faced same with me </a:t>
            </a:r>
            <a:r>
              <a:rPr lang="en-US" sz="1200" dirty="0" smtClean="0">
                <a:solidFill>
                  <a:schemeClr val="bg1"/>
                </a:solidFill>
                <a:latin typeface="Segoe UI" pitchFamily="34" charset="0"/>
                <a:ea typeface="Segoe UI" pitchFamily="34" charset="0"/>
                <a:cs typeface="Segoe UI" pitchFamily="34" charset="0"/>
                <a:sym typeface="Wingdings" pitchFamily="2" charset="2"/>
              </a:rPr>
              <a:t>)</a:t>
            </a:r>
            <a:endParaRPr lang="en-US" sz="1200" dirty="0" smtClean="0">
              <a:solidFill>
                <a:schemeClr val="bg1"/>
              </a:solidFill>
              <a:latin typeface="Segoe UI" pitchFamily="34" charset="0"/>
              <a:ea typeface="Segoe UI" pitchFamily="34" charset="0"/>
              <a:cs typeface="Segoe UI" pitchFamily="34" charset="0"/>
            </a:endParaRPr>
          </a:p>
          <a:p>
            <a:pPr marL="285750" indent="-285750">
              <a:buFontTx/>
              <a:buChar char="-"/>
            </a:pPr>
            <a:endParaRPr lang="en-US" sz="1400" dirty="0" smtClean="0">
              <a:solidFill>
                <a:schemeClr val="bg1"/>
              </a:solidFill>
              <a:latin typeface="Segoe UI" pitchFamily="34" charset="0"/>
              <a:ea typeface="Segoe UI" pitchFamily="34" charset="0"/>
              <a:cs typeface="Segoe UI" pitchFamily="34" charset="0"/>
            </a:endParaRPr>
          </a:p>
          <a:p>
            <a:endParaRPr lang="en-US" sz="2000" b="1" dirty="0">
              <a:solidFill>
                <a:schemeClr val="bg1"/>
              </a:solidFill>
              <a:latin typeface="Segoe UI" pitchFamily="34" charset="0"/>
              <a:ea typeface="Segoe UI" pitchFamily="34" charset="0"/>
              <a:cs typeface="Segoe UI" pitchFamily="34" charset="0"/>
            </a:endParaRPr>
          </a:p>
          <a:p>
            <a:r>
              <a:rPr lang="en-US" sz="2800" b="1" dirty="0" err="1" smtClean="0">
                <a:solidFill>
                  <a:schemeClr val="bg1"/>
                </a:solidFill>
                <a:latin typeface="Segoe UI" pitchFamily="34" charset="0"/>
                <a:ea typeface="Segoe UI" pitchFamily="34" charset="0"/>
                <a:cs typeface="Segoe UI" pitchFamily="34" charset="0"/>
              </a:rPr>
              <a:t>Aur</a:t>
            </a:r>
            <a:r>
              <a:rPr lang="en-US" sz="2800" b="1" dirty="0" smtClean="0">
                <a:solidFill>
                  <a:schemeClr val="bg1"/>
                </a:solidFill>
                <a:latin typeface="Segoe UI" pitchFamily="34" charset="0"/>
                <a:ea typeface="Segoe UI" pitchFamily="34" charset="0"/>
                <a:cs typeface="Segoe UI" pitchFamily="34" charset="0"/>
              </a:rPr>
              <a:t> ye topic </a:t>
            </a:r>
            <a:r>
              <a:rPr lang="en-US" sz="2800" b="1" dirty="0" err="1" smtClean="0">
                <a:solidFill>
                  <a:schemeClr val="bg1"/>
                </a:solidFill>
                <a:latin typeface="Segoe UI" pitchFamily="34" charset="0"/>
                <a:ea typeface="Segoe UI" pitchFamily="34" charset="0"/>
                <a:cs typeface="Segoe UI" pitchFamily="34" charset="0"/>
              </a:rPr>
              <a:t>tho</a:t>
            </a:r>
            <a:r>
              <a:rPr lang="en-US" sz="2800" b="1" dirty="0" smtClean="0">
                <a:solidFill>
                  <a:schemeClr val="bg1"/>
                </a:solidFill>
                <a:latin typeface="Segoe UI" pitchFamily="34" charset="0"/>
                <a:ea typeface="Segoe UI" pitchFamily="34" charset="0"/>
                <a:cs typeface="Segoe UI" pitchFamily="34" charset="0"/>
              </a:rPr>
              <a:t> </a:t>
            </a:r>
            <a:r>
              <a:rPr lang="en-US" sz="2800" b="1" dirty="0" err="1" smtClean="0">
                <a:solidFill>
                  <a:schemeClr val="bg1"/>
                </a:solidFill>
                <a:latin typeface="Segoe UI" pitchFamily="34" charset="0"/>
                <a:ea typeface="Segoe UI" pitchFamily="34" charset="0"/>
                <a:cs typeface="Segoe UI" pitchFamily="34" charset="0"/>
              </a:rPr>
              <a:t>mujhe</a:t>
            </a:r>
            <a:r>
              <a:rPr lang="en-US" sz="2800" b="1" dirty="0" smtClean="0">
                <a:solidFill>
                  <a:schemeClr val="bg1"/>
                </a:solidFill>
                <a:latin typeface="Segoe UI" pitchFamily="34" charset="0"/>
                <a:ea typeface="Segoe UI" pitchFamily="34" charset="0"/>
                <a:cs typeface="Segoe UI" pitchFamily="34" charset="0"/>
              </a:rPr>
              <a:t> </a:t>
            </a:r>
            <a:r>
              <a:rPr lang="en-US" sz="2800" b="1" dirty="0" err="1" smtClean="0">
                <a:solidFill>
                  <a:schemeClr val="bg1"/>
                </a:solidFill>
                <a:latin typeface="Segoe UI" pitchFamily="34" charset="0"/>
                <a:ea typeface="Segoe UI" pitchFamily="34" charset="0"/>
                <a:cs typeface="Segoe UI" pitchFamily="34" charset="0"/>
              </a:rPr>
              <a:t>bhi</a:t>
            </a:r>
            <a:r>
              <a:rPr lang="en-US" sz="2800" b="1" dirty="0" smtClean="0">
                <a:solidFill>
                  <a:schemeClr val="bg1"/>
                </a:solidFill>
                <a:latin typeface="Segoe UI" pitchFamily="34" charset="0"/>
                <a:ea typeface="Segoe UI" pitchFamily="34" charset="0"/>
                <a:cs typeface="Segoe UI" pitchFamily="34" charset="0"/>
              </a:rPr>
              <a:t> </a:t>
            </a:r>
            <a:r>
              <a:rPr lang="en-US" sz="2800" b="1" dirty="0" err="1" smtClean="0">
                <a:solidFill>
                  <a:schemeClr val="bg1"/>
                </a:solidFill>
                <a:latin typeface="Segoe UI" pitchFamily="34" charset="0"/>
                <a:ea typeface="Segoe UI" pitchFamily="34" charset="0"/>
                <a:cs typeface="Segoe UI" pitchFamily="34" charset="0"/>
              </a:rPr>
              <a:t>nahi</a:t>
            </a:r>
            <a:r>
              <a:rPr lang="en-US" sz="2800" b="1" dirty="0" smtClean="0">
                <a:solidFill>
                  <a:schemeClr val="bg1"/>
                </a:solidFill>
                <a:latin typeface="Segoe UI" pitchFamily="34" charset="0"/>
                <a:ea typeface="Segoe UI" pitchFamily="34" charset="0"/>
                <a:cs typeface="Segoe UI" pitchFamily="34" charset="0"/>
              </a:rPr>
              <a:t> </a:t>
            </a:r>
            <a:r>
              <a:rPr lang="en-US" sz="2800" b="1" dirty="0" err="1" smtClean="0">
                <a:solidFill>
                  <a:schemeClr val="bg1"/>
                </a:solidFill>
                <a:latin typeface="Segoe UI" pitchFamily="34" charset="0"/>
                <a:ea typeface="Segoe UI" pitchFamily="34" charset="0"/>
                <a:cs typeface="Segoe UI" pitchFamily="34" charset="0"/>
              </a:rPr>
              <a:t>samajha</a:t>
            </a:r>
            <a:r>
              <a:rPr lang="en-US" sz="2800" b="1" dirty="0" smtClean="0">
                <a:solidFill>
                  <a:schemeClr val="bg1"/>
                </a:solidFill>
                <a:latin typeface="Segoe UI" pitchFamily="34" charset="0"/>
                <a:ea typeface="Segoe UI" pitchFamily="34" charset="0"/>
                <a:cs typeface="Segoe UI" pitchFamily="34" charset="0"/>
              </a:rPr>
              <a:t> </a:t>
            </a:r>
            <a:r>
              <a:rPr lang="en-US" sz="2800" b="1" dirty="0" err="1" smtClean="0">
                <a:solidFill>
                  <a:schemeClr val="bg1"/>
                </a:solidFill>
                <a:latin typeface="Segoe UI" pitchFamily="34" charset="0"/>
                <a:ea typeface="Segoe UI" pitchFamily="34" charset="0"/>
                <a:cs typeface="Segoe UI" pitchFamily="34" charset="0"/>
              </a:rPr>
              <a:t>tha</a:t>
            </a:r>
            <a:r>
              <a:rPr lang="en-US" sz="2800" b="1" dirty="0" smtClean="0">
                <a:solidFill>
                  <a:schemeClr val="bg1"/>
                </a:solidFill>
                <a:latin typeface="Segoe UI" pitchFamily="34" charset="0"/>
                <a:ea typeface="Segoe UI" pitchFamily="34" charset="0"/>
                <a:cs typeface="Segoe UI" pitchFamily="34" charset="0"/>
              </a:rPr>
              <a:t> </a:t>
            </a:r>
            <a:r>
              <a:rPr lang="en-US" sz="2800" b="1" dirty="0" smtClean="0">
                <a:solidFill>
                  <a:schemeClr val="bg1"/>
                </a:solidFill>
                <a:latin typeface="Segoe UI" pitchFamily="34" charset="0"/>
                <a:ea typeface="Segoe UI" pitchFamily="34" charset="0"/>
                <a:cs typeface="Segoe UI" pitchFamily="34" charset="0"/>
                <a:sym typeface="Wingdings" pitchFamily="2" charset="2"/>
              </a:rPr>
              <a:t></a:t>
            </a:r>
            <a:endParaRPr lang="en-US" sz="2800" b="1" dirty="0">
              <a:solidFill>
                <a:schemeClr val="bg1"/>
              </a:solidFill>
              <a:latin typeface="Segoe UI" pitchFamily="34" charset="0"/>
              <a:ea typeface="Segoe UI" pitchFamily="34" charset="0"/>
              <a:cs typeface="Segoe UI" pitchFamily="34" charset="0"/>
            </a:endParaRPr>
          </a:p>
        </p:txBody>
      </p:sp>
      <p:pic>
        <p:nvPicPr>
          <p:cNvPr id="1026" name="Picture 2" descr="http://www.arthursclipart.org/sciencetechnology/electric%20circui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813" y="3200400"/>
            <a:ext cx="1085886" cy="1093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w.physics.wisc.edu/~wonders/electromagne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3200400"/>
            <a:ext cx="1777358" cy="9071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lectricyouniverse.com/eye/thumbs/lrg-1819-electromagnetic-fields-conductive-plate-horizontal-loop-transmitter-diagra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7400" y="4038600"/>
            <a:ext cx="1752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cdimages.com/eclipses/lunar/images/lunarmap.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8104" y="5791200"/>
            <a:ext cx="2044296"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monroeinstitute.org/forum/extensions/InlineImages/image.php?AttachmentID=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4572000"/>
            <a:ext cx="1491946" cy="168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3186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7"/>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43200" y="-381000"/>
            <a:ext cx="6160299" cy="259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l"/>
            <a:r>
              <a:rPr lang="en-US" dirty="0" err="1">
                <a:solidFill>
                  <a:srgbClr val="FFC000"/>
                </a:solidFill>
                <a:latin typeface="Segoe UI" pitchFamily="34" charset="0"/>
                <a:ea typeface="Segoe UI" pitchFamily="34" charset="0"/>
                <a:cs typeface="Segoe UI" pitchFamily="34" charset="0"/>
              </a:rPr>
              <a:t>aur</a:t>
            </a:r>
            <a:r>
              <a:rPr lang="en-US" dirty="0">
                <a:solidFill>
                  <a:srgbClr val="FFC000"/>
                </a:solidFill>
                <a:latin typeface="Segoe UI" pitchFamily="34" charset="0"/>
                <a:ea typeface="Segoe UI" pitchFamily="34" charset="0"/>
                <a:cs typeface="Segoe UI" pitchFamily="34" charset="0"/>
              </a:rPr>
              <a:t> </a:t>
            </a:r>
            <a:r>
              <a:rPr lang="en-US" dirty="0" err="1">
                <a:solidFill>
                  <a:srgbClr val="FFC000"/>
                </a:solidFill>
                <a:latin typeface="Segoe UI" pitchFamily="34" charset="0"/>
                <a:ea typeface="Segoe UI" pitchFamily="34" charset="0"/>
                <a:cs typeface="Segoe UI" pitchFamily="34" charset="0"/>
              </a:rPr>
              <a:t>ab</a:t>
            </a:r>
            <a:r>
              <a:rPr lang="en-US" dirty="0">
                <a:solidFill>
                  <a:srgbClr val="FFC000"/>
                </a:solidFill>
                <a:latin typeface="Segoe UI" pitchFamily="34" charset="0"/>
                <a:ea typeface="Segoe UI" pitchFamily="34" charset="0"/>
                <a:cs typeface="Segoe UI" pitchFamily="34" charset="0"/>
              </a:rPr>
              <a:t> </a:t>
            </a:r>
            <a:r>
              <a:rPr lang="en-US" dirty="0" err="1">
                <a:solidFill>
                  <a:srgbClr val="FFC000"/>
                </a:solidFill>
                <a:latin typeface="Segoe UI" pitchFamily="34" charset="0"/>
                <a:ea typeface="Segoe UI" pitchFamily="34" charset="0"/>
                <a:cs typeface="Segoe UI" pitchFamily="34" charset="0"/>
              </a:rPr>
              <a:t>kya</a:t>
            </a:r>
            <a:r>
              <a:rPr lang="en-US" dirty="0">
                <a:solidFill>
                  <a:srgbClr val="FFC000"/>
                </a:solidFill>
                <a:latin typeface="Segoe UI" pitchFamily="34" charset="0"/>
                <a:ea typeface="Segoe UI" pitchFamily="34" charset="0"/>
                <a:cs typeface="Segoe UI" pitchFamily="34" charset="0"/>
              </a:rPr>
              <a:t> </a:t>
            </a:r>
            <a:r>
              <a:rPr lang="en-US" dirty="0" err="1">
                <a:solidFill>
                  <a:srgbClr val="FFC000"/>
                </a:solidFill>
                <a:latin typeface="Segoe UI" pitchFamily="34" charset="0"/>
                <a:ea typeface="Segoe UI" pitchFamily="34" charset="0"/>
                <a:cs typeface="Segoe UI" pitchFamily="34" charset="0"/>
              </a:rPr>
              <a:t>padhaya</a:t>
            </a:r>
            <a:r>
              <a:rPr lang="en-US" dirty="0">
                <a:solidFill>
                  <a:srgbClr val="FFC000"/>
                </a:solidFill>
                <a:latin typeface="Segoe UI" pitchFamily="34" charset="0"/>
                <a:ea typeface="Segoe UI" pitchFamily="34" charset="0"/>
                <a:cs typeface="Segoe UI" pitchFamily="34" charset="0"/>
              </a:rPr>
              <a:t> </a:t>
            </a:r>
            <a:r>
              <a:rPr lang="en-US" dirty="0" err="1">
                <a:solidFill>
                  <a:srgbClr val="FFC000"/>
                </a:solidFill>
                <a:latin typeface="Segoe UI" pitchFamily="34" charset="0"/>
                <a:ea typeface="Segoe UI" pitchFamily="34" charset="0"/>
                <a:cs typeface="Segoe UI" pitchFamily="34" charset="0"/>
              </a:rPr>
              <a:t>jaye</a:t>
            </a:r>
            <a:r>
              <a:rPr lang="en-US" dirty="0">
                <a:solidFill>
                  <a:srgbClr val="FFC000"/>
                </a:solidFill>
                <a:latin typeface="Segoe UI" pitchFamily="34" charset="0"/>
                <a:ea typeface="Segoe UI" pitchFamily="34" charset="0"/>
                <a:cs typeface="Segoe UI" pitchFamily="34" charset="0"/>
              </a:rPr>
              <a:t> …</a:t>
            </a:r>
            <a:endParaRPr lang="en-US" dirty="0">
              <a:solidFill>
                <a:srgbClr val="FFC000"/>
              </a:solidFill>
            </a:endParaRPr>
          </a:p>
        </p:txBody>
      </p:sp>
      <p:sp>
        <p:nvSpPr>
          <p:cNvPr id="3" name="Content Placeholder 2"/>
          <p:cNvSpPr>
            <a:spLocks noGrp="1"/>
          </p:cNvSpPr>
          <p:nvPr>
            <p:ph idx="1"/>
          </p:nvPr>
        </p:nvSpPr>
        <p:spPr>
          <a:xfrm>
            <a:off x="457200" y="1447800"/>
            <a:ext cx="8229600" cy="4525963"/>
          </a:xfrm>
        </p:spPr>
        <p:txBody>
          <a:bodyPr>
            <a:normAutofit/>
          </a:bodyPr>
          <a:lstStyle/>
          <a:p>
            <a:pPr marL="0" indent="0">
              <a:buNone/>
            </a:pPr>
            <a:r>
              <a:rPr lang="en-US" sz="2000" dirty="0">
                <a:solidFill>
                  <a:srgbClr val="FFBC01"/>
                </a:solidFill>
                <a:latin typeface="Segoe UI" pitchFamily="34" charset="0"/>
                <a:ea typeface="Segoe UI" pitchFamily="34" charset="0"/>
                <a:cs typeface="Segoe UI" pitchFamily="34" charset="0"/>
              </a:rPr>
              <a:t>e</a:t>
            </a:r>
            <a:r>
              <a:rPr lang="en-US" sz="2000" dirty="0" smtClean="0">
                <a:solidFill>
                  <a:srgbClr val="FFBC01"/>
                </a:solidFill>
                <a:latin typeface="Segoe UI" pitchFamily="34" charset="0"/>
                <a:ea typeface="Segoe UI" pitchFamily="34" charset="0"/>
                <a:cs typeface="Segoe UI" pitchFamily="34" charset="0"/>
              </a:rPr>
              <a:t>xactly </a:t>
            </a:r>
            <a:r>
              <a:rPr lang="en-US" sz="2000" dirty="0" err="1" smtClean="0">
                <a:solidFill>
                  <a:srgbClr val="FFBC01"/>
                </a:solidFill>
                <a:latin typeface="Segoe UI" pitchFamily="34" charset="0"/>
                <a:ea typeface="Segoe UI" pitchFamily="34" charset="0"/>
                <a:cs typeface="Segoe UI" pitchFamily="34" charset="0"/>
              </a:rPr>
              <a:t>kya</a:t>
            </a:r>
            <a:r>
              <a:rPr lang="en-US" sz="2000" dirty="0" smtClean="0">
                <a:solidFill>
                  <a:srgbClr val="FFBC01"/>
                </a:solidFill>
                <a:latin typeface="Segoe UI" pitchFamily="34" charset="0"/>
                <a:ea typeface="Segoe UI" pitchFamily="34" charset="0"/>
                <a:cs typeface="Segoe UI" pitchFamily="34" charset="0"/>
              </a:rPr>
              <a:t> </a:t>
            </a:r>
            <a:r>
              <a:rPr lang="en-US" sz="2000" dirty="0" err="1" smtClean="0">
                <a:solidFill>
                  <a:srgbClr val="FFBC01"/>
                </a:solidFill>
                <a:latin typeface="Segoe UI" pitchFamily="34" charset="0"/>
                <a:ea typeface="Segoe UI" pitchFamily="34" charset="0"/>
                <a:cs typeface="Segoe UI" pitchFamily="34" charset="0"/>
              </a:rPr>
              <a:t>samjhana</a:t>
            </a:r>
            <a:r>
              <a:rPr lang="en-US" sz="2000" dirty="0" smtClean="0">
                <a:solidFill>
                  <a:srgbClr val="FFBC01"/>
                </a:solidFill>
                <a:latin typeface="Segoe UI" pitchFamily="34" charset="0"/>
                <a:ea typeface="Segoe UI" pitchFamily="34" charset="0"/>
                <a:cs typeface="Segoe UI" pitchFamily="34" charset="0"/>
              </a:rPr>
              <a:t> </a:t>
            </a:r>
            <a:r>
              <a:rPr lang="en-US" sz="2000" dirty="0" err="1" smtClean="0">
                <a:solidFill>
                  <a:srgbClr val="FFBC01"/>
                </a:solidFill>
              </a:rPr>
              <a:t>hai</a:t>
            </a:r>
            <a:r>
              <a:rPr lang="en-US" sz="2000" dirty="0" smtClean="0">
                <a:solidFill>
                  <a:srgbClr val="FFBC01"/>
                </a:solidFill>
              </a:rPr>
              <a:t>…</a:t>
            </a:r>
          </a:p>
          <a:p>
            <a:pPr marL="0" indent="0">
              <a:buNone/>
            </a:pPr>
            <a:r>
              <a:rPr lang="en-US" sz="2400" b="1" dirty="0" smtClean="0">
                <a:solidFill>
                  <a:srgbClr val="00CCFF"/>
                </a:solidFill>
                <a:latin typeface="Segoe UI" pitchFamily="34" charset="0"/>
                <a:ea typeface="Segoe UI" pitchFamily="34" charset="0"/>
                <a:cs typeface="Segoe UI" pitchFamily="34" charset="0"/>
              </a:rPr>
              <a:t>“The Content”</a:t>
            </a:r>
          </a:p>
        </p:txBody>
      </p:sp>
      <p:grpSp>
        <p:nvGrpSpPr>
          <p:cNvPr id="13" name="Group 12"/>
          <p:cNvGrpSpPr/>
          <p:nvPr/>
        </p:nvGrpSpPr>
        <p:grpSpPr>
          <a:xfrm>
            <a:off x="304800" y="898602"/>
            <a:ext cx="8489659" cy="3444798"/>
            <a:chOff x="304800" y="898602"/>
            <a:chExt cx="8489659" cy="3444798"/>
          </a:xfrm>
        </p:grpSpPr>
        <p:pic>
          <p:nvPicPr>
            <p:cNvPr id="4105"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03" t="4003" r="1701"/>
            <a:stretch/>
          </p:blipFill>
          <p:spPr bwMode="auto">
            <a:xfrm>
              <a:off x="304800" y="2398845"/>
              <a:ext cx="8489659" cy="1944555"/>
            </a:xfrm>
            <a:prstGeom prst="rect">
              <a:avLst/>
            </a:prstGeom>
            <a:noFill/>
            <a:ln w="28575">
              <a:solidFill>
                <a:srgbClr val="3399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7402068" y="898602"/>
              <a:ext cx="141732" cy="14173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7315200" y="1079045"/>
              <a:ext cx="138160" cy="1283155"/>
            </a:xfrm>
            <a:prstGeom prst="straightConnector1">
              <a:avLst/>
            </a:prstGeom>
            <a:ln w="38100">
              <a:solidFill>
                <a:srgbClr val="3399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95011" y="1992868"/>
              <a:ext cx="1215589" cy="369332"/>
            </a:xfrm>
            <a:prstGeom prst="rect">
              <a:avLst/>
            </a:prstGeom>
            <a:noFill/>
          </p:spPr>
          <p:txBody>
            <a:bodyPr wrap="none" rtlCol="0">
              <a:spAutoFit/>
            </a:bodyPr>
            <a:lstStyle/>
            <a:p>
              <a:r>
                <a:rPr lang="en-US" dirty="0" smtClean="0">
                  <a:solidFill>
                    <a:srgbClr val="3399FF"/>
                  </a:solidFill>
                  <a:latin typeface="Segoe UI" pitchFamily="34" charset="0"/>
                  <a:ea typeface="Segoe UI" pitchFamily="34" charset="0"/>
                  <a:cs typeface="Segoe UI" pitchFamily="34" charset="0"/>
                </a:rPr>
                <a:t>Singapore</a:t>
              </a:r>
              <a:endParaRPr lang="en-US" dirty="0">
                <a:solidFill>
                  <a:srgbClr val="3399FF"/>
                </a:solidFill>
                <a:latin typeface="Segoe UI" pitchFamily="34" charset="0"/>
                <a:ea typeface="Segoe UI" pitchFamily="34" charset="0"/>
                <a:cs typeface="Segoe UI" pitchFamily="34" charset="0"/>
              </a:endParaRPr>
            </a:p>
          </p:txBody>
        </p:sp>
      </p:grpSp>
      <p:grpSp>
        <p:nvGrpSpPr>
          <p:cNvPr id="11" name="Group 10"/>
          <p:cNvGrpSpPr/>
          <p:nvPr/>
        </p:nvGrpSpPr>
        <p:grpSpPr>
          <a:xfrm>
            <a:off x="304800" y="784302"/>
            <a:ext cx="8489660" cy="5845098"/>
            <a:chOff x="304800" y="784302"/>
            <a:chExt cx="8489660" cy="5845098"/>
          </a:xfrm>
        </p:grpSpPr>
        <p:pic>
          <p:nvPicPr>
            <p:cNvPr id="4106" name="Picture 1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74" t="7987" r="4608"/>
            <a:stretch/>
          </p:blipFill>
          <p:spPr bwMode="auto">
            <a:xfrm>
              <a:off x="304800" y="4685420"/>
              <a:ext cx="8489660" cy="1943980"/>
            </a:xfrm>
            <a:prstGeom prst="rect">
              <a:avLst/>
            </a:prstGeom>
            <a:noFill/>
            <a:ln w="28575">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6934200" y="784302"/>
              <a:ext cx="152400" cy="152400"/>
            </a:xfrm>
            <a:prstGeom prst="ellipse">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6553200" y="1012371"/>
              <a:ext cx="418750" cy="3673049"/>
            </a:xfrm>
            <a:prstGeom prst="straightConnector1">
              <a:avLst/>
            </a:prstGeom>
            <a:ln w="38100">
              <a:solidFill>
                <a:srgbClr val="FF339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633011" y="4343400"/>
              <a:ext cx="1026435" cy="369332"/>
            </a:xfrm>
            <a:prstGeom prst="rect">
              <a:avLst/>
            </a:prstGeom>
            <a:noFill/>
          </p:spPr>
          <p:txBody>
            <a:bodyPr wrap="none" rtlCol="0">
              <a:spAutoFit/>
            </a:bodyPr>
            <a:lstStyle/>
            <a:p>
              <a:r>
                <a:rPr lang="en-US" dirty="0" smtClean="0">
                  <a:solidFill>
                    <a:srgbClr val="FF3399"/>
                  </a:solidFill>
                  <a:latin typeface="Segoe UI" pitchFamily="34" charset="0"/>
                  <a:ea typeface="Segoe UI" pitchFamily="34" charset="0"/>
                  <a:cs typeface="Segoe UI" pitchFamily="34" charset="0"/>
                </a:rPr>
                <a:t>Mumbai</a:t>
              </a:r>
              <a:endParaRPr lang="en-US" dirty="0">
                <a:solidFill>
                  <a:srgbClr val="FF3399"/>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28531865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tx1"/>
            </a:gs>
            <a:gs pos="100000">
              <a:schemeClr val="tx1">
                <a:alpha val="48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solidFill>
                  <a:srgbClr val="FFC000"/>
                </a:solidFill>
                <a:latin typeface="Segoe UI" pitchFamily="34" charset="0"/>
                <a:ea typeface="Segoe UI" pitchFamily="34" charset="0"/>
                <a:cs typeface="Segoe UI" pitchFamily="34" charset="0"/>
              </a:rPr>
              <a:t>a</a:t>
            </a:r>
            <a:r>
              <a:rPr lang="en-US" dirty="0" err="1" smtClean="0">
                <a:solidFill>
                  <a:srgbClr val="FFC000"/>
                </a:solidFill>
                <a:latin typeface="Segoe UI" pitchFamily="34" charset="0"/>
                <a:ea typeface="Segoe UI" pitchFamily="34" charset="0"/>
                <a:cs typeface="Segoe UI" pitchFamily="34" charset="0"/>
              </a:rPr>
              <a:t>isha</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kuch</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hai</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kya</a:t>
            </a:r>
            <a:r>
              <a:rPr lang="en-US" dirty="0" smtClean="0">
                <a:solidFill>
                  <a:srgbClr val="FFC000"/>
                </a:solidFill>
                <a:latin typeface="Segoe UI" pitchFamily="34" charset="0"/>
                <a:ea typeface="Segoe UI" pitchFamily="34" charset="0"/>
                <a:cs typeface="Segoe UI" pitchFamily="34" charset="0"/>
              </a:rPr>
              <a:t> market me? </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600" dirty="0" smtClean="0">
                <a:solidFill>
                  <a:schemeClr val="bg1"/>
                </a:solidFill>
                <a:latin typeface="Segoe UI" pitchFamily="34" charset="0"/>
                <a:ea typeface="Segoe UI" pitchFamily="34" charset="0"/>
                <a:cs typeface="Segoe UI" pitchFamily="34" charset="0"/>
              </a:rPr>
              <a:t>Some toys &amp; installations</a:t>
            </a:r>
          </a:p>
          <a:p>
            <a:pPr marL="0" indent="0">
              <a:buNone/>
            </a:pPr>
            <a:endParaRPr lang="en-US" sz="1600" dirty="0"/>
          </a:p>
          <a:p>
            <a:endParaRPr lang="en-US" sz="1600"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dirty="0"/>
          </a:p>
        </p:txBody>
      </p:sp>
      <p:pic>
        <p:nvPicPr>
          <p:cNvPr id="614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524000" y="5324103"/>
            <a:ext cx="2022640" cy="153389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0"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808829" y="3352800"/>
            <a:ext cx="2335172" cy="3496811"/>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820407" y="5181599"/>
            <a:ext cx="2235202" cy="1676401"/>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6146" name="Picture 2"/>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5605374"/>
            <a:ext cx="1676400" cy="1252626"/>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6148" name="Picture 4"/>
          <p:cNvPicPr>
            <a:picLocks noChangeAspect="1" noChangeArrowheads="1"/>
          </p:cNvPicPr>
          <p:nvPr/>
        </p:nvPicPr>
        <p:blipFill>
          <a:blip r:embed="rId11" cstate="print">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352800" y="5567488"/>
            <a:ext cx="1676401" cy="129051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457200" y="1905000"/>
            <a:ext cx="5373463" cy="338554"/>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From game to dome like setups.</a:t>
            </a:r>
          </a:p>
        </p:txBody>
      </p:sp>
    </p:spTree>
    <p:extLst>
      <p:ext uri="{BB962C8B-B14F-4D97-AF65-F5344CB8AC3E}">
        <p14:creationId xmlns:p14="http://schemas.microsoft.com/office/powerpoint/2010/main" val="8834717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3000">
              <a:schemeClr val="tx1"/>
            </a:gs>
            <a:gs pos="100000">
              <a:schemeClr val="tx1">
                <a:alpha val="4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solidFill>
                  <a:srgbClr val="FFC000"/>
                </a:solidFill>
                <a:latin typeface="Segoe UI" pitchFamily="34" charset="0"/>
                <a:ea typeface="Segoe UI" pitchFamily="34" charset="0"/>
                <a:cs typeface="Segoe UI" pitchFamily="34" charset="0"/>
              </a:rPr>
              <a:t>a</a:t>
            </a:r>
            <a:r>
              <a:rPr lang="en-US" dirty="0" err="1" smtClean="0">
                <a:solidFill>
                  <a:srgbClr val="FFC000"/>
                </a:solidFill>
                <a:latin typeface="Segoe UI" pitchFamily="34" charset="0"/>
                <a:ea typeface="Segoe UI" pitchFamily="34" charset="0"/>
                <a:cs typeface="Segoe UI" pitchFamily="34" charset="0"/>
              </a:rPr>
              <a:t>isha</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kuch</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hai</a:t>
            </a:r>
            <a:r>
              <a:rPr lang="en-US" dirty="0" smtClean="0">
                <a:solidFill>
                  <a:srgbClr val="FFC000"/>
                </a:solidFill>
                <a:latin typeface="Segoe UI" pitchFamily="34" charset="0"/>
                <a:ea typeface="Segoe UI" pitchFamily="34" charset="0"/>
                <a:cs typeface="Segoe UI" pitchFamily="34" charset="0"/>
              </a:rPr>
              <a:t> </a:t>
            </a:r>
            <a:r>
              <a:rPr lang="en-US" dirty="0" err="1" smtClean="0">
                <a:solidFill>
                  <a:srgbClr val="FFC000"/>
                </a:solidFill>
                <a:latin typeface="Segoe UI" pitchFamily="34" charset="0"/>
                <a:ea typeface="Segoe UI" pitchFamily="34" charset="0"/>
                <a:cs typeface="Segoe UI" pitchFamily="34" charset="0"/>
              </a:rPr>
              <a:t>kya</a:t>
            </a:r>
            <a:r>
              <a:rPr lang="en-US" dirty="0" smtClean="0">
                <a:solidFill>
                  <a:srgbClr val="FFC000"/>
                </a:solidFill>
                <a:latin typeface="Segoe UI" pitchFamily="34" charset="0"/>
                <a:ea typeface="Segoe UI" pitchFamily="34" charset="0"/>
                <a:cs typeface="Segoe UI" pitchFamily="34" charset="0"/>
              </a:rPr>
              <a:t> market me? </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1600" dirty="0" err="1" smtClean="0">
                <a:solidFill>
                  <a:schemeClr val="bg1"/>
                </a:solidFill>
                <a:latin typeface="Segoe UI" pitchFamily="34" charset="0"/>
                <a:ea typeface="Segoe UI" pitchFamily="34" charset="0"/>
                <a:cs typeface="Segoe UI" pitchFamily="34" charset="0"/>
              </a:rPr>
              <a:t>aur</a:t>
            </a:r>
            <a:r>
              <a:rPr lang="en-US" sz="1600" dirty="0" smtClean="0">
                <a:solidFill>
                  <a:schemeClr val="bg1"/>
                </a:solidFill>
                <a:latin typeface="Segoe UI" pitchFamily="34" charset="0"/>
                <a:ea typeface="Segoe UI" pitchFamily="34" charset="0"/>
                <a:cs typeface="Segoe UI" pitchFamily="34" charset="0"/>
              </a:rPr>
              <a:t> </a:t>
            </a:r>
            <a:r>
              <a:rPr lang="en-US" sz="1600" dirty="0" err="1" smtClean="0">
                <a:solidFill>
                  <a:schemeClr val="bg1"/>
                </a:solidFill>
                <a:latin typeface="Segoe UI" pitchFamily="34" charset="0"/>
                <a:ea typeface="Segoe UI" pitchFamily="34" charset="0"/>
                <a:cs typeface="Segoe UI" pitchFamily="34" charset="0"/>
              </a:rPr>
              <a:t>itana</a:t>
            </a:r>
            <a:r>
              <a:rPr lang="en-US" sz="1600" dirty="0" smtClean="0">
                <a:solidFill>
                  <a:schemeClr val="bg1"/>
                </a:solidFill>
                <a:latin typeface="Segoe UI" pitchFamily="34" charset="0"/>
                <a:ea typeface="Segoe UI" pitchFamily="34" charset="0"/>
                <a:cs typeface="Segoe UI" pitchFamily="34" charset="0"/>
              </a:rPr>
              <a:t> hi </a:t>
            </a:r>
            <a:r>
              <a:rPr lang="en-US" sz="1600" dirty="0" err="1" smtClean="0">
                <a:solidFill>
                  <a:schemeClr val="bg1"/>
                </a:solidFill>
                <a:latin typeface="Segoe UI" pitchFamily="34" charset="0"/>
                <a:ea typeface="Segoe UI" pitchFamily="34" charset="0"/>
                <a:cs typeface="Segoe UI" pitchFamily="34" charset="0"/>
              </a:rPr>
              <a:t>nahi</a:t>
            </a:r>
            <a:r>
              <a:rPr lang="en-US" sz="1600" dirty="0" smtClean="0">
                <a:solidFill>
                  <a:schemeClr val="bg1"/>
                </a:solidFill>
                <a:latin typeface="Segoe UI" pitchFamily="34" charset="0"/>
                <a:ea typeface="Segoe UI" pitchFamily="34" charset="0"/>
                <a:cs typeface="Segoe UI" pitchFamily="34" charset="0"/>
              </a:rPr>
              <a:t> </a:t>
            </a:r>
            <a:r>
              <a:rPr lang="en-US" sz="1600" dirty="0" err="1" smtClean="0">
                <a:solidFill>
                  <a:schemeClr val="bg1"/>
                </a:solidFill>
                <a:latin typeface="Segoe UI" pitchFamily="34" charset="0"/>
                <a:ea typeface="Segoe UI" pitchFamily="34" charset="0"/>
                <a:cs typeface="Segoe UI" pitchFamily="34" charset="0"/>
              </a:rPr>
              <a:t>kuch</a:t>
            </a:r>
            <a:r>
              <a:rPr lang="en-US" sz="1600" dirty="0" smtClean="0">
                <a:solidFill>
                  <a:schemeClr val="bg1"/>
                </a:solidFill>
                <a:latin typeface="Segoe UI" pitchFamily="34" charset="0"/>
                <a:ea typeface="Segoe UI" pitchFamily="34" charset="0"/>
                <a:cs typeface="Segoe UI" pitchFamily="34" charset="0"/>
              </a:rPr>
              <a:t> </a:t>
            </a:r>
          </a:p>
          <a:p>
            <a:pPr marL="0" indent="0">
              <a:buNone/>
            </a:pPr>
            <a:r>
              <a:rPr lang="en-US" sz="1600" dirty="0" err="1" smtClean="0">
                <a:solidFill>
                  <a:schemeClr val="bg1"/>
                </a:solidFill>
                <a:latin typeface="Segoe UI" pitchFamily="34" charset="0"/>
                <a:ea typeface="Segoe UI" pitchFamily="34" charset="0"/>
                <a:cs typeface="Segoe UI" pitchFamily="34" charset="0"/>
              </a:rPr>
              <a:t>kuch</a:t>
            </a:r>
            <a:r>
              <a:rPr lang="en-US" sz="1600" dirty="0" smtClean="0">
                <a:solidFill>
                  <a:schemeClr val="bg1"/>
                </a:solidFill>
                <a:latin typeface="Segoe UI" pitchFamily="34" charset="0"/>
                <a:ea typeface="Segoe UI" pitchFamily="34" charset="0"/>
                <a:cs typeface="Segoe UI" pitchFamily="34" charset="0"/>
              </a:rPr>
              <a:t> </a:t>
            </a:r>
            <a:r>
              <a:rPr lang="en-US" sz="1600" dirty="0" err="1" smtClean="0">
                <a:solidFill>
                  <a:schemeClr val="bg1"/>
                </a:solidFill>
                <a:latin typeface="Segoe UI" pitchFamily="34" charset="0"/>
                <a:ea typeface="Segoe UI" pitchFamily="34" charset="0"/>
                <a:cs typeface="Segoe UI" pitchFamily="34" charset="0"/>
              </a:rPr>
              <a:t>softwares</a:t>
            </a:r>
            <a:r>
              <a:rPr lang="en-US" sz="1600" dirty="0" smtClean="0">
                <a:solidFill>
                  <a:schemeClr val="bg1"/>
                </a:solidFill>
                <a:latin typeface="Segoe UI" pitchFamily="34" charset="0"/>
                <a:ea typeface="Segoe UI" pitchFamily="34" charset="0"/>
                <a:cs typeface="Segoe UI" pitchFamily="34" charset="0"/>
              </a:rPr>
              <a:t> </a:t>
            </a:r>
            <a:r>
              <a:rPr lang="en-US" sz="1600" dirty="0" err="1" smtClean="0">
                <a:solidFill>
                  <a:schemeClr val="bg1"/>
                </a:solidFill>
                <a:latin typeface="Segoe UI" pitchFamily="34" charset="0"/>
                <a:ea typeface="Segoe UI" pitchFamily="34" charset="0"/>
                <a:cs typeface="Segoe UI" pitchFamily="34" charset="0"/>
              </a:rPr>
              <a:t>bhi</a:t>
            </a:r>
            <a:r>
              <a:rPr lang="en-US" sz="1600" dirty="0" smtClean="0">
                <a:solidFill>
                  <a:schemeClr val="bg1"/>
                </a:solidFill>
                <a:latin typeface="Segoe UI" pitchFamily="34" charset="0"/>
                <a:ea typeface="Segoe UI" pitchFamily="34" charset="0"/>
                <a:cs typeface="Segoe UI" pitchFamily="34" charset="0"/>
              </a:rPr>
              <a:t> </a:t>
            </a:r>
            <a:r>
              <a:rPr lang="en-US" sz="1600" dirty="0" err="1" smtClean="0">
                <a:solidFill>
                  <a:schemeClr val="bg1"/>
                </a:solidFill>
                <a:latin typeface="Segoe UI" pitchFamily="34" charset="0"/>
                <a:ea typeface="Segoe UI" pitchFamily="34" charset="0"/>
                <a:cs typeface="Segoe UI" pitchFamily="34" charset="0"/>
              </a:rPr>
              <a:t>hai</a:t>
            </a:r>
            <a:r>
              <a:rPr lang="en-US" sz="1600" dirty="0" smtClean="0">
                <a:solidFill>
                  <a:schemeClr val="bg1"/>
                </a:solidFill>
                <a:latin typeface="Segoe UI" pitchFamily="34" charset="0"/>
                <a:ea typeface="Segoe UI" pitchFamily="34" charset="0"/>
                <a:cs typeface="Segoe UI" pitchFamily="34" charset="0"/>
              </a:rPr>
              <a:t>…</a:t>
            </a:r>
            <a:endParaRPr lang="en-US" dirty="0">
              <a:solidFill>
                <a:schemeClr val="bg1"/>
              </a:solidFill>
              <a:latin typeface="Segoe UI" pitchFamily="34" charset="0"/>
              <a:ea typeface="Segoe UI" pitchFamily="34" charset="0"/>
              <a:cs typeface="Segoe UI" pitchFamily="34" charset="0"/>
            </a:endParaRPr>
          </a:p>
        </p:txBody>
      </p:sp>
      <p:pic>
        <p:nvPicPr>
          <p:cNvPr id="615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46" y="5105400"/>
            <a:ext cx="2314755" cy="1752600"/>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615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0428" y="4832951"/>
            <a:ext cx="2584972" cy="2025049"/>
          </a:xfrm>
          <a:prstGeom prst="rect">
            <a:avLst/>
          </a:prstGeom>
          <a:ln w="28575">
            <a:solidFill>
              <a:schemeClr val="bg1"/>
            </a:solid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6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4836" y="4114800"/>
            <a:ext cx="3832964" cy="2743199"/>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8999" y="1274557"/>
            <a:ext cx="1828800" cy="1316243"/>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34836" y="2743201"/>
            <a:ext cx="1851764" cy="123196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8999" y="2743200"/>
            <a:ext cx="1828801" cy="1231963"/>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022272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alpha val="58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rgbClr val="FFC000"/>
                </a:solidFill>
                <a:latin typeface="Segoe UI" pitchFamily="34" charset="0"/>
                <a:ea typeface="Segoe UI" pitchFamily="34" charset="0"/>
                <a:cs typeface="Segoe UI" pitchFamily="34" charset="0"/>
              </a:rPr>
              <a:t>e</a:t>
            </a:r>
            <a:r>
              <a:rPr lang="en-US" dirty="0" smtClean="0">
                <a:solidFill>
                  <a:srgbClr val="FFC000"/>
                </a:solidFill>
                <a:latin typeface="Segoe UI" pitchFamily="34" charset="0"/>
                <a:ea typeface="Segoe UI" pitchFamily="34" charset="0"/>
                <a:cs typeface="Segoe UI" pitchFamily="34" charset="0"/>
              </a:rPr>
              <a:t>xperts help on topic</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bg1"/>
                </a:solidFill>
              </a:rPr>
              <a:t>Learning from Experience …</a:t>
            </a:r>
          </a:p>
          <a:p>
            <a:endParaRPr lang="en-US" sz="1800" dirty="0">
              <a:solidFill>
                <a:schemeClr val="bg1"/>
              </a:solidFill>
            </a:endParaRPr>
          </a:p>
          <a:p>
            <a:pPr marL="0" indent="0">
              <a:buNone/>
            </a:pPr>
            <a:r>
              <a:rPr lang="en-US" sz="1500" dirty="0" smtClean="0">
                <a:solidFill>
                  <a:schemeClr val="bg1"/>
                </a:solidFill>
                <a:latin typeface="Segoe UI" pitchFamily="34" charset="0"/>
                <a:ea typeface="Segoe UI" pitchFamily="34" charset="0"/>
                <a:cs typeface="Segoe UI" pitchFamily="34" charset="0"/>
              </a:rPr>
              <a:t>- Need </a:t>
            </a:r>
            <a:r>
              <a:rPr lang="en-US" sz="1500" dirty="0">
                <a:solidFill>
                  <a:schemeClr val="bg1"/>
                </a:solidFill>
                <a:latin typeface="Segoe UI" pitchFamily="34" charset="0"/>
                <a:ea typeface="Segoe UI" pitchFamily="34" charset="0"/>
                <a:cs typeface="Segoe UI" pitchFamily="34" charset="0"/>
              </a:rPr>
              <a:t>to generate the idea that science is </a:t>
            </a:r>
            <a:r>
              <a:rPr lang="en-US" sz="1500" dirty="0" smtClean="0">
                <a:solidFill>
                  <a:schemeClr val="bg1"/>
                </a:solidFill>
                <a:latin typeface="Segoe UI" pitchFamily="34" charset="0"/>
                <a:ea typeface="Segoe UI" pitchFamily="34" charset="0"/>
                <a:cs typeface="Segoe UI" pitchFamily="34" charset="0"/>
              </a:rPr>
              <a:t>important</a:t>
            </a:r>
            <a:endParaRPr lang="en-US" sz="1500" dirty="0">
              <a:solidFill>
                <a:schemeClr val="bg1"/>
              </a:solidFill>
              <a:latin typeface="Segoe UI" pitchFamily="34" charset="0"/>
              <a:ea typeface="Segoe UI" pitchFamily="34" charset="0"/>
              <a:cs typeface="Segoe UI" pitchFamily="34" charset="0"/>
            </a:endParaRPr>
          </a:p>
          <a:p>
            <a:pPr marL="0" indent="0">
              <a:buNone/>
            </a:pPr>
            <a:r>
              <a:rPr lang="en-US" sz="1500" dirty="0" smtClean="0">
                <a:solidFill>
                  <a:schemeClr val="bg1"/>
                </a:solidFill>
                <a:latin typeface="Segoe UI" pitchFamily="34" charset="0"/>
                <a:ea typeface="Segoe UI" pitchFamily="34" charset="0"/>
                <a:cs typeface="Segoe UI" pitchFamily="34" charset="0"/>
              </a:rPr>
              <a:t>- It </a:t>
            </a:r>
            <a:r>
              <a:rPr lang="en-US" sz="1500" dirty="0">
                <a:solidFill>
                  <a:schemeClr val="bg1"/>
                </a:solidFill>
                <a:latin typeface="Segoe UI" pitchFamily="34" charset="0"/>
                <a:ea typeface="Segoe UI" pitchFamily="34" charset="0"/>
                <a:cs typeface="Segoe UI" pitchFamily="34" charset="0"/>
              </a:rPr>
              <a:t>is required to tell children that</a:t>
            </a:r>
          </a:p>
          <a:p>
            <a:pPr marL="0" indent="0">
              <a:buNone/>
            </a:pPr>
            <a:r>
              <a:rPr lang="en-US" sz="1500" dirty="0" smtClean="0">
                <a:solidFill>
                  <a:schemeClr val="bg1"/>
                </a:solidFill>
                <a:latin typeface="Segoe UI" pitchFamily="34" charset="0"/>
                <a:ea typeface="Segoe UI" pitchFamily="34" charset="0"/>
                <a:cs typeface="Segoe UI" pitchFamily="34" charset="0"/>
              </a:rPr>
              <a:t>- Information </a:t>
            </a:r>
            <a:r>
              <a:rPr lang="en-US" sz="1500" dirty="0">
                <a:solidFill>
                  <a:schemeClr val="bg1"/>
                </a:solidFill>
                <a:latin typeface="Segoe UI" pitchFamily="34" charset="0"/>
                <a:ea typeface="Segoe UI" pitchFamily="34" charset="0"/>
                <a:cs typeface="Segoe UI" pitchFamily="34" charset="0"/>
              </a:rPr>
              <a:t>in textbook is not God </a:t>
            </a:r>
            <a:r>
              <a:rPr lang="en-US" sz="1500" dirty="0" smtClean="0">
                <a:solidFill>
                  <a:schemeClr val="bg1"/>
                </a:solidFill>
                <a:latin typeface="Segoe UI" pitchFamily="34" charset="0"/>
                <a:ea typeface="Segoe UI" pitchFamily="34" charset="0"/>
                <a:cs typeface="Segoe UI" pitchFamily="34" charset="0"/>
              </a:rPr>
              <a:t>given</a:t>
            </a:r>
            <a:endParaRPr lang="en-US" sz="1500" dirty="0">
              <a:solidFill>
                <a:schemeClr val="bg1"/>
              </a:solidFill>
              <a:latin typeface="Segoe UI" pitchFamily="34" charset="0"/>
              <a:ea typeface="Segoe UI" pitchFamily="34" charset="0"/>
              <a:cs typeface="Segoe UI" pitchFamily="34" charset="0"/>
            </a:endParaRPr>
          </a:p>
          <a:p>
            <a:pPr marL="0" indent="0">
              <a:buNone/>
            </a:pPr>
            <a:r>
              <a:rPr lang="en-US" sz="1500" dirty="0" smtClean="0">
                <a:solidFill>
                  <a:schemeClr val="bg1"/>
                </a:solidFill>
                <a:latin typeface="Segoe UI" pitchFamily="34" charset="0"/>
                <a:ea typeface="Segoe UI" pitchFamily="34" charset="0"/>
                <a:cs typeface="Segoe UI" pitchFamily="34" charset="0"/>
              </a:rPr>
              <a:t>- The </a:t>
            </a:r>
            <a:r>
              <a:rPr lang="en-US" sz="1500" dirty="0">
                <a:solidFill>
                  <a:schemeClr val="bg1"/>
                </a:solidFill>
                <a:latin typeface="Segoe UI" pitchFamily="34" charset="0"/>
                <a:ea typeface="Segoe UI" pitchFamily="34" charset="0"/>
                <a:cs typeface="Segoe UI" pitchFamily="34" charset="0"/>
              </a:rPr>
              <a:t>idea of </a:t>
            </a:r>
            <a:r>
              <a:rPr lang="en-US" sz="1500" dirty="0" smtClean="0">
                <a:solidFill>
                  <a:schemeClr val="bg1"/>
                </a:solidFill>
                <a:latin typeface="Segoe UI" pitchFamily="34" charset="0"/>
                <a:ea typeface="Segoe UI" pitchFamily="34" charset="0"/>
                <a:cs typeface="Segoe UI" pitchFamily="34" charset="0"/>
              </a:rPr>
              <a:t>measurement</a:t>
            </a:r>
            <a:endParaRPr lang="en-US" sz="1500" dirty="0">
              <a:solidFill>
                <a:schemeClr val="bg1"/>
              </a:solidFill>
              <a:latin typeface="Segoe UI" pitchFamily="34" charset="0"/>
              <a:ea typeface="Segoe UI" pitchFamily="34" charset="0"/>
              <a:cs typeface="Segoe UI" pitchFamily="34" charset="0"/>
            </a:endParaRPr>
          </a:p>
          <a:p>
            <a:pPr marL="0" indent="0">
              <a:buNone/>
            </a:pPr>
            <a:r>
              <a:rPr lang="en-US" sz="1500" dirty="0" smtClean="0">
                <a:solidFill>
                  <a:schemeClr val="bg1"/>
                </a:solidFill>
                <a:latin typeface="Segoe UI" pitchFamily="34" charset="0"/>
                <a:ea typeface="Segoe UI" pitchFamily="34" charset="0"/>
                <a:cs typeface="Segoe UI" pitchFamily="34" charset="0"/>
              </a:rPr>
              <a:t>- What </a:t>
            </a:r>
            <a:r>
              <a:rPr lang="en-US" sz="1500" dirty="0">
                <a:solidFill>
                  <a:schemeClr val="bg1"/>
                </a:solidFill>
                <a:latin typeface="Segoe UI" pitchFamily="34" charset="0"/>
                <a:ea typeface="Segoe UI" pitchFamily="34" charset="0"/>
                <a:cs typeface="Segoe UI" pitchFamily="34" charset="0"/>
              </a:rPr>
              <a:t>looks complicated is actually </a:t>
            </a:r>
            <a:r>
              <a:rPr lang="en-US" sz="1500" dirty="0" smtClean="0">
                <a:solidFill>
                  <a:schemeClr val="bg1"/>
                </a:solidFill>
                <a:latin typeface="Segoe UI" pitchFamily="34" charset="0"/>
                <a:ea typeface="Segoe UI" pitchFamily="34" charset="0"/>
                <a:cs typeface="Segoe UI" pitchFamily="34" charset="0"/>
              </a:rPr>
              <a:t>simple</a:t>
            </a:r>
            <a:endParaRPr lang="en-US" sz="1500" dirty="0">
              <a:solidFill>
                <a:schemeClr val="bg1"/>
              </a:solidFill>
              <a:latin typeface="Segoe UI" pitchFamily="34" charset="0"/>
              <a:ea typeface="Segoe UI" pitchFamily="34" charset="0"/>
              <a:cs typeface="Segoe UI" pitchFamily="34" charset="0"/>
            </a:endParaRPr>
          </a:p>
          <a:p>
            <a:pPr marL="0" indent="0">
              <a:buNone/>
            </a:pPr>
            <a:r>
              <a:rPr lang="en-US" sz="1500" dirty="0" smtClean="0">
                <a:solidFill>
                  <a:schemeClr val="bg1"/>
                </a:solidFill>
                <a:latin typeface="Segoe UI" pitchFamily="34" charset="0"/>
                <a:ea typeface="Segoe UI" pitchFamily="34" charset="0"/>
                <a:cs typeface="Segoe UI" pitchFamily="34" charset="0"/>
              </a:rPr>
              <a:t>- Why </a:t>
            </a:r>
            <a:r>
              <a:rPr lang="en-US" sz="1500" dirty="0">
                <a:solidFill>
                  <a:schemeClr val="bg1"/>
                </a:solidFill>
                <a:latin typeface="Segoe UI" pitchFamily="34" charset="0"/>
                <a:ea typeface="Segoe UI" pitchFamily="34" charset="0"/>
                <a:cs typeface="Segoe UI" pitchFamily="34" charset="0"/>
              </a:rPr>
              <a:t>there are several things we do not understand?</a:t>
            </a:r>
            <a:endParaRPr lang="en-US" sz="1500" dirty="0" smtClean="0">
              <a:solidFill>
                <a:schemeClr val="bg1"/>
              </a:solidFill>
              <a:latin typeface="Segoe UI" pitchFamily="34" charset="0"/>
              <a:ea typeface="Segoe UI" pitchFamily="34" charset="0"/>
              <a:cs typeface="Segoe UI" pitchFamily="34" charset="0"/>
            </a:endParaRPr>
          </a:p>
          <a:p>
            <a:endParaRPr lang="en-US" sz="18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4840637"/>
            <a:ext cx="1160919" cy="1788763"/>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4218454"/>
            <a:ext cx="1538081" cy="2398363"/>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4" name="Rectangular Callout 3"/>
          <p:cNvSpPr/>
          <p:nvPr/>
        </p:nvSpPr>
        <p:spPr>
          <a:xfrm>
            <a:off x="5257800" y="4114800"/>
            <a:ext cx="914400" cy="582146"/>
          </a:xfrm>
          <a:prstGeom prst="wedgeRectCallout">
            <a:avLst>
              <a:gd name="adj1" fmla="val 38800"/>
              <a:gd name="adj2" fmla="val 88439"/>
            </a:avLst>
          </a:pr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6"/>
          <p:cNvSpPr/>
          <p:nvPr/>
        </p:nvSpPr>
        <p:spPr>
          <a:xfrm>
            <a:off x="6524059" y="3276600"/>
            <a:ext cx="1172141" cy="762000"/>
          </a:xfrm>
          <a:prstGeom prst="wedgeRectCallout">
            <a:avLst>
              <a:gd name="adj1" fmla="val 37076"/>
              <a:gd name="adj2" fmla="val 90622"/>
            </a:avLst>
          </a:prstGeom>
          <a:solidFill>
            <a:schemeClr val="tx1">
              <a:lumMod val="50000"/>
              <a:lumOff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0337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1981200"/>
            <a:ext cx="9144000" cy="4876800"/>
          </a:xfrm>
          <a:prstGeom prst="rect">
            <a:avLst/>
          </a:prstGeom>
          <a:gradFill flip="none" rotWithShape="1">
            <a:gsLst>
              <a:gs pos="12000">
                <a:srgbClr val="FFE1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810683" y="3581399"/>
            <a:ext cx="1182090" cy="1105825"/>
          </a:xfrm>
          <a:prstGeom prst="rect">
            <a:avLst/>
          </a:prstGeom>
        </p:spPr>
      </p:pic>
    </p:spTree>
    <p:extLst>
      <p:ext uri="{BB962C8B-B14F-4D97-AF65-F5344CB8AC3E}">
        <p14:creationId xmlns:p14="http://schemas.microsoft.com/office/powerpoint/2010/main" val="1208042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29000">
                <a:srgbClr val="FFE101"/>
              </a:gs>
              <a:gs pos="100000">
                <a:srgbClr val="00CCFF">
                  <a:alpha val="3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810683" y="3581399"/>
            <a:ext cx="1182090" cy="1105825"/>
          </a:xfrm>
          <a:prstGeom prst="rect">
            <a:avLst/>
          </a:prstGeom>
        </p:spPr>
      </p:pic>
    </p:spTree>
    <p:extLst>
      <p:ext uri="{BB962C8B-B14F-4D97-AF65-F5344CB8AC3E}">
        <p14:creationId xmlns:p14="http://schemas.microsoft.com/office/powerpoint/2010/main" val="332055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E-6 2.22222E-6 L -0.03438 -0.10278 " pathEditMode="relative" rAng="0" ptsTypes="AA">
                                      <p:cBhvr>
                                        <p:cTn id="6" dur="1000" fill="hold"/>
                                        <p:tgtEl>
                                          <p:spTgt spid="12"/>
                                        </p:tgtEl>
                                        <p:attrNameLst>
                                          <p:attrName>ppt_x</p:attrName>
                                          <p:attrName>ppt_y</p:attrName>
                                        </p:attrNameLst>
                                      </p:cBhvr>
                                      <p:rCtr x="-1719" y="-5139"/>
                                    </p:animMotion>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tx1"/>
            </a:gs>
            <a:gs pos="100000">
              <a:schemeClr val="tx1">
                <a:alpha val="58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rgbClr val="FFC000"/>
                </a:solidFill>
                <a:latin typeface="Segoe UI" pitchFamily="34" charset="0"/>
                <a:ea typeface="Segoe UI" pitchFamily="34" charset="0"/>
                <a:cs typeface="Segoe UI" pitchFamily="34" charset="0"/>
              </a:rPr>
              <a:t>c</a:t>
            </a:r>
            <a:r>
              <a:rPr lang="en-US" dirty="0" smtClean="0">
                <a:solidFill>
                  <a:srgbClr val="FFC000"/>
                </a:solidFill>
                <a:latin typeface="Segoe UI" pitchFamily="34" charset="0"/>
                <a:ea typeface="Segoe UI" pitchFamily="34" charset="0"/>
                <a:cs typeface="Segoe UI" pitchFamily="34" charset="0"/>
              </a:rPr>
              <a:t>oncepts [c]</a:t>
            </a:r>
            <a:endParaRPr lang="en-US" dirty="0">
              <a:solidFill>
                <a:srgbClr val="FFC000"/>
              </a:solidFill>
              <a:latin typeface="Segoe UI" pitchFamily="34" charset="0"/>
              <a:ea typeface="Segoe UI" pitchFamily="34" charset="0"/>
              <a:cs typeface="Segoe UI" pitchFamily="34" charset="0"/>
            </a:endParaRPr>
          </a:p>
        </p:txBody>
      </p:sp>
      <p:pic>
        <p:nvPicPr>
          <p:cNvPr id="2050"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3873" b="11018"/>
          <a:stretch/>
        </p:blipFill>
        <p:spPr bwMode="auto">
          <a:xfrm>
            <a:off x="611915" y="1601115"/>
            <a:ext cx="4071938" cy="2292271"/>
          </a:xfrm>
          <a:prstGeom prst="rect">
            <a:avLst/>
          </a:prstGeom>
          <a:ln w="28575">
            <a:solidFill>
              <a:schemeClr val="bg1"/>
            </a:solid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678080" y="6336268"/>
            <a:ext cx="5465920" cy="369332"/>
          </a:xfrm>
          <a:prstGeom prst="rect">
            <a:avLst/>
          </a:prstGeom>
          <a:noFill/>
        </p:spPr>
        <p:txBody>
          <a:bodyPr wrap="none" rtlCol="0">
            <a:spAutoFit/>
          </a:bodyPr>
          <a:lstStyle/>
          <a:p>
            <a:r>
              <a:rPr lang="en-US" i="1" dirty="0" smtClean="0">
                <a:solidFill>
                  <a:schemeClr val="bg1"/>
                </a:solidFill>
                <a:latin typeface="Segoe UI" pitchFamily="34" charset="0"/>
                <a:ea typeface="Segoe UI" pitchFamily="34" charset="0"/>
                <a:cs typeface="Segoe UI" pitchFamily="34" charset="0"/>
              </a:rPr>
              <a:t>… </a:t>
            </a:r>
            <a:r>
              <a:rPr lang="en-US" i="1" dirty="0" err="1" smtClean="0">
                <a:solidFill>
                  <a:schemeClr val="bg1"/>
                </a:solidFill>
                <a:latin typeface="Segoe UI" pitchFamily="34" charset="0"/>
                <a:ea typeface="Segoe UI" pitchFamily="34" charset="0"/>
                <a:cs typeface="Segoe UI" pitchFamily="34" charset="0"/>
              </a:rPr>
              <a:t>Naaaaaa</a:t>
            </a:r>
            <a:r>
              <a:rPr lang="en-US" i="1" dirty="0" smtClean="0">
                <a:solidFill>
                  <a:schemeClr val="bg1"/>
                </a:solidFill>
                <a:latin typeface="Segoe UI" pitchFamily="34" charset="0"/>
                <a:ea typeface="Segoe UI" pitchFamily="34" charset="0"/>
                <a:cs typeface="Segoe UI" pitchFamily="34" charset="0"/>
              </a:rPr>
              <a:t> </a:t>
            </a:r>
            <a:r>
              <a:rPr lang="en-US" i="1" dirty="0" err="1">
                <a:solidFill>
                  <a:schemeClr val="bg1"/>
                </a:solidFill>
                <a:latin typeface="Segoe UI" pitchFamily="34" charset="0"/>
                <a:ea typeface="Segoe UI" pitchFamily="34" charset="0"/>
                <a:cs typeface="Segoe UI" pitchFamily="34" charset="0"/>
              </a:rPr>
              <a:t>Maja</a:t>
            </a:r>
            <a:r>
              <a:rPr lang="en-US" i="1" dirty="0">
                <a:solidFill>
                  <a:schemeClr val="bg1"/>
                </a:solidFill>
                <a:latin typeface="Segoe UI" pitchFamily="34" charset="0"/>
                <a:ea typeface="Segoe UI" pitchFamily="34" charset="0"/>
                <a:cs typeface="Segoe UI" pitchFamily="34" charset="0"/>
              </a:rPr>
              <a:t> </a:t>
            </a:r>
            <a:r>
              <a:rPr lang="en-US" i="1" dirty="0" err="1">
                <a:solidFill>
                  <a:schemeClr val="bg1"/>
                </a:solidFill>
                <a:latin typeface="Segoe UI" pitchFamily="34" charset="0"/>
                <a:ea typeface="Segoe UI" pitchFamily="34" charset="0"/>
                <a:cs typeface="Segoe UI" pitchFamily="34" charset="0"/>
              </a:rPr>
              <a:t>nahi</a:t>
            </a:r>
            <a:r>
              <a:rPr lang="en-US" i="1" dirty="0">
                <a:solidFill>
                  <a:schemeClr val="bg1"/>
                </a:solidFill>
                <a:latin typeface="Segoe UI" pitchFamily="34" charset="0"/>
                <a:ea typeface="Segoe UI" pitchFamily="34" charset="0"/>
                <a:cs typeface="Segoe UI" pitchFamily="34" charset="0"/>
              </a:rPr>
              <a:t> </a:t>
            </a:r>
            <a:r>
              <a:rPr lang="en-US" i="1" dirty="0" err="1" smtClean="0">
                <a:solidFill>
                  <a:schemeClr val="bg1"/>
                </a:solidFill>
                <a:latin typeface="Segoe UI" pitchFamily="34" charset="0"/>
                <a:ea typeface="Segoe UI" pitchFamily="34" charset="0"/>
                <a:cs typeface="Segoe UI" pitchFamily="34" charset="0"/>
              </a:rPr>
              <a:t>aayya</a:t>
            </a:r>
            <a:r>
              <a:rPr lang="en-US" i="1" dirty="0" smtClean="0">
                <a:solidFill>
                  <a:schemeClr val="bg1"/>
                </a:solidFill>
                <a:latin typeface="Segoe UI" pitchFamily="34" charset="0"/>
                <a:ea typeface="Segoe UI" pitchFamily="34" charset="0"/>
                <a:cs typeface="Segoe UI" pitchFamily="34" charset="0"/>
              </a:rPr>
              <a:t> … </a:t>
            </a:r>
            <a:r>
              <a:rPr lang="en-US" i="1" dirty="0" err="1" smtClean="0">
                <a:solidFill>
                  <a:schemeClr val="bg1"/>
                </a:solidFill>
                <a:latin typeface="Segoe UI" pitchFamily="34" charset="0"/>
                <a:ea typeface="Segoe UI" pitchFamily="34" charset="0"/>
                <a:cs typeface="Segoe UI" pitchFamily="34" charset="0"/>
              </a:rPr>
              <a:t>kuch</a:t>
            </a:r>
            <a:r>
              <a:rPr lang="en-US" i="1" dirty="0" smtClean="0">
                <a:solidFill>
                  <a:schemeClr val="bg1"/>
                </a:solidFill>
                <a:latin typeface="Segoe UI" pitchFamily="34" charset="0"/>
                <a:ea typeface="Segoe UI" pitchFamily="34" charset="0"/>
                <a:cs typeface="Segoe UI" pitchFamily="34" charset="0"/>
              </a:rPr>
              <a:t> </a:t>
            </a:r>
            <a:r>
              <a:rPr lang="en-US" i="1" dirty="0" err="1" smtClean="0">
                <a:solidFill>
                  <a:schemeClr val="bg1"/>
                </a:solidFill>
                <a:latin typeface="Segoe UI" pitchFamily="34" charset="0"/>
                <a:ea typeface="Segoe UI" pitchFamily="34" charset="0"/>
                <a:cs typeface="Segoe UI" pitchFamily="34" charset="0"/>
              </a:rPr>
              <a:t>karana</a:t>
            </a:r>
            <a:r>
              <a:rPr lang="en-US" i="1" dirty="0" smtClean="0">
                <a:solidFill>
                  <a:schemeClr val="bg1"/>
                </a:solidFill>
                <a:latin typeface="Segoe UI" pitchFamily="34" charset="0"/>
                <a:ea typeface="Segoe UI" pitchFamily="34" charset="0"/>
                <a:cs typeface="Segoe UI" pitchFamily="34" charset="0"/>
              </a:rPr>
              <a:t> </a:t>
            </a:r>
            <a:r>
              <a:rPr lang="en-US" i="1" dirty="0" err="1" smtClean="0">
                <a:solidFill>
                  <a:schemeClr val="bg1"/>
                </a:solidFill>
                <a:latin typeface="Segoe UI" pitchFamily="34" charset="0"/>
                <a:ea typeface="Segoe UI" pitchFamily="34" charset="0"/>
                <a:cs typeface="Segoe UI" pitchFamily="34" charset="0"/>
              </a:rPr>
              <a:t>padega</a:t>
            </a:r>
            <a:r>
              <a:rPr lang="en-US" i="1" dirty="0" smtClean="0">
                <a:solidFill>
                  <a:schemeClr val="bg1"/>
                </a:solidFill>
                <a:latin typeface="Segoe UI" pitchFamily="34" charset="0"/>
                <a:ea typeface="Segoe UI" pitchFamily="34" charset="0"/>
                <a:cs typeface="Segoe UI" pitchFamily="34" charset="0"/>
              </a:rPr>
              <a:t> </a:t>
            </a:r>
            <a:endParaRPr lang="en-US" i="1" dirty="0">
              <a:solidFill>
                <a:schemeClr val="bg1"/>
              </a:solidFill>
              <a:latin typeface="Segoe UI" pitchFamily="34" charset="0"/>
              <a:ea typeface="Segoe UI" pitchFamily="34" charset="0"/>
              <a:cs typeface="Segoe UI" pitchFamily="34" charset="0"/>
            </a:endParaRPr>
          </a:p>
        </p:txBody>
      </p:sp>
      <p:sp>
        <p:nvSpPr>
          <p:cNvPr id="6" name="TextBox 5"/>
          <p:cNvSpPr txBox="1"/>
          <p:nvPr/>
        </p:nvSpPr>
        <p:spPr>
          <a:xfrm>
            <a:off x="497251" y="1219200"/>
            <a:ext cx="1973810" cy="369332"/>
          </a:xfrm>
          <a:prstGeom prst="rect">
            <a:avLst/>
          </a:prstGeom>
          <a:noFill/>
        </p:spPr>
        <p:txBody>
          <a:bodyPr wrap="none" rtlCol="0">
            <a:spAutoFit/>
          </a:bodyPr>
          <a:lstStyle/>
          <a:p>
            <a:r>
              <a:rPr lang="en-US" dirty="0">
                <a:solidFill>
                  <a:schemeClr val="bg1"/>
                </a:solidFill>
                <a:latin typeface="Segoe UI" pitchFamily="34" charset="0"/>
                <a:ea typeface="Segoe UI" pitchFamily="34" charset="0"/>
                <a:cs typeface="Segoe UI" pitchFamily="34" charset="0"/>
              </a:rPr>
              <a:t>2D on </a:t>
            </a:r>
            <a:r>
              <a:rPr lang="en-US" dirty="0" smtClean="0">
                <a:solidFill>
                  <a:schemeClr val="bg1"/>
                </a:solidFill>
                <a:latin typeface="Segoe UI" pitchFamily="34" charset="0"/>
                <a:ea typeface="Segoe UI" pitchFamily="34" charset="0"/>
                <a:cs typeface="Segoe UI" pitchFamily="34" charset="0"/>
              </a:rPr>
              <a:t>paper [c-1]</a:t>
            </a:r>
            <a:endParaRPr lang="en-US" sz="2400" dirty="0">
              <a:solidFill>
                <a:schemeClr val="bg1"/>
              </a:solidFill>
              <a:latin typeface="Segoe UI" pitchFamily="34" charset="0"/>
              <a:ea typeface="Segoe UI" pitchFamily="34" charset="0"/>
              <a:cs typeface="Segoe UI" pitchFamily="34" charset="0"/>
            </a:endParaRPr>
          </a:p>
        </p:txBody>
      </p:sp>
      <p:sp>
        <p:nvSpPr>
          <p:cNvPr id="8" name="TextBox 7"/>
          <p:cNvSpPr txBox="1"/>
          <p:nvPr/>
        </p:nvSpPr>
        <p:spPr>
          <a:xfrm>
            <a:off x="5162740" y="1220115"/>
            <a:ext cx="1960986" cy="646331"/>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3D </a:t>
            </a:r>
            <a:r>
              <a:rPr lang="en-US" dirty="0">
                <a:solidFill>
                  <a:schemeClr val="bg1"/>
                </a:solidFill>
                <a:latin typeface="Segoe UI" pitchFamily="34" charset="0"/>
                <a:ea typeface="Segoe UI" pitchFamily="34" charset="0"/>
                <a:cs typeface="Segoe UI" pitchFamily="34" charset="0"/>
              </a:rPr>
              <a:t>in </a:t>
            </a:r>
            <a:r>
              <a:rPr lang="en-US" dirty="0" smtClean="0">
                <a:solidFill>
                  <a:schemeClr val="bg1"/>
                </a:solidFill>
                <a:latin typeface="Segoe UI" pitchFamily="34" charset="0"/>
                <a:ea typeface="Segoe UI" pitchFamily="34" charset="0"/>
                <a:cs typeface="Segoe UI" pitchFamily="34" charset="0"/>
              </a:rPr>
              <a:t>screen [c-2]</a:t>
            </a:r>
            <a:endParaRPr lang="en-US" dirty="0">
              <a:solidFill>
                <a:schemeClr val="bg1"/>
              </a:solidFill>
              <a:latin typeface="Segoe UI" pitchFamily="34" charset="0"/>
              <a:ea typeface="Segoe UI" pitchFamily="34" charset="0"/>
              <a:cs typeface="Segoe UI" pitchFamily="34" charset="0"/>
            </a:endParaRPr>
          </a:p>
          <a:p>
            <a:endParaRPr lang="en-US" dirty="0"/>
          </a:p>
        </p:txBody>
      </p:sp>
      <p:pic>
        <p:nvPicPr>
          <p:cNvPr id="2051" name="Picture 3"/>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3052" t="10080" r="8409"/>
          <a:stretch/>
        </p:blipFill>
        <p:spPr bwMode="auto">
          <a:xfrm>
            <a:off x="5302541" y="1580842"/>
            <a:ext cx="3003259" cy="2298075"/>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503477" y="3941802"/>
            <a:ext cx="4080925" cy="784830"/>
          </a:xfrm>
          <a:prstGeom prst="rect">
            <a:avLst/>
          </a:prstGeom>
          <a:noFill/>
        </p:spPr>
        <p:txBody>
          <a:bodyPr wrap="none" rtlCol="0">
            <a:spAutoFit/>
          </a:bodyPr>
          <a:lstStyle/>
          <a:p>
            <a:r>
              <a:rPr lang="en-US" sz="1500" dirty="0" smtClean="0">
                <a:solidFill>
                  <a:schemeClr val="bg1"/>
                </a:solidFill>
                <a:latin typeface="Segoe UI" pitchFamily="34" charset="0"/>
                <a:ea typeface="Segoe UI" pitchFamily="34" charset="0"/>
                <a:cs typeface="Segoe UI" pitchFamily="34" charset="0"/>
              </a:rPr>
              <a:t>using text book as source of inspiration and </a:t>
            </a:r>
          </a:p>
          <a:p>
            <a:r>
              <a:rPr lang="en-US" sz="1500" dirty="0" smtClean="0">
                <a:solidFill>
                  <a:schemeClr val="bg1"/>
                </a:solidFill>
                <a:latin typeface="Segoe UI" pitchFamily="34" charset="0"/>
                <a:ea typeface="Segoe UI" pitchFamily="34" charset="0"/>
                <a:cs typeface="Segoe UI" pitchFamily="34" charset="0"/>
              </a:rPr>
              <a:t>maintaining same medium of learning design </a:t>
            </a:r>
          </a:p>
          <a:p>
            <a:r>
              <a:rPr lang="en-US" sz="1500" dirty="0" smtClean="0">
                <a:solidFill>
                  <a:schemeClr val="bg1"/>
                </a:solidFill>
                <a:latin typeface="Segoe UI" pitchFamily="34" charset="0"/>
                <a:ea typeface="Segoe UI" pitchFamily="34" charset="0"/>
                <a:cs typeface="Segoe UI" pitchFamily="34" charset="0"/>
              </a:rPr>
              <a:t>play </a:t>
            </a:r>
            <a:r>
              <a:rPr lang="en-US" sz="1500" dirty="0">
                <a:solidFill>
                  <a:schemeClr val="bg1"/>
                </a:solidFill>
                <a:latin typeface="Segoe UI" pitchFamily="34" charset="0"/>
                <a:ea typeface="Segoe UI" pitchFamily="34" charset="0"/>
                <a:cs typeface="Segoe UI" pitchFamily="34" charset="0"/>
              </a:rPr>
              <a:t>and learn module on a </a:t>
            </a:r>
            <a:r>
              <a:rPr lang="en-US" sz="1500" dirty="0" smtClean="0">
                <a:solidFill>
                  <a:schemeClr val="bg1"/>
                </a:solidFill>
                <a:latin typeface="Segoe UI" pitchFamily="34" charset="0"/>
                <a:ea typeface="Segoe UI" pitchFamily="34" charset="0"/>
                <a:cs typeface="Segoe UI" pitchFamily="34" charset="0"/>
              </a:rPr>
              <a:t>2D surface </a:t>
            </a:r>
            <a:endParaRPr lang="en-US"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5181600" y="3941802"/>
            <a:ext cx="3429000" cy="784830"/>
          </a:xfrm>
          <a:prstGeom prst="rect">
            <a:avLst/>
          </a:prstGeom>
          <a:noFill/>
        </p:spPr>
        <p:txBody>
          <a:bodyPr wrap="square" rtlCol="0">
            <a:spAutoFit/>
          </a:bodyPr>
          <a:lstStyle/>
          <a:p>
            <a:r>
              <a:rPr lang="en-US" sz="1500" dirty="0">
                <a:solidFill>
                  <a:schemeClr val="bg1"/>
                </a:solidFill>
                <a:latin typeface="Segoe UI" pitchFamily="34" charset="0"/>
                <a:ea typeface="Segoe UI" pitchFamily="34" charset="0"/>
                <a:cs typeface="Segoe UI" pitchFamily="34" charset="0"/>
              </a:rPr>
              <a:t>design an interactive application that teaches the concept of sun path and</a:t>
            </a:r>
          </a:p>
          <a:p>
            <a:r>
              <a:rPr lang="en-US" sz="1500" dirty="0">
                <a:solidFill>
                  <a:schemeClr val="bg1"/>
                </a:solidFill>
                <a:latin typeface="Segoe UI" pitchFamily="34" charset="0"/>
                <a:ea typeface="Segoe UI" pitchFamily="34" charset="0"/>
                <a:cs typeface="Segoe UI" pitchFamily="34" charset="0"/>
              </a:rPr>
              <a:t>altitude using 3d visualization</a:t>
            </a:r>
          </a:p>
        </p:txBody>
      </p:sp>
    </p:spTree>
    <p:extLst>
      <p:ext uri="{BB962C8B-B14F-4D97-AF65-F5344CB8AC3E}">
        <p14:creationId xmlns:p14="http://schemas.microsoft.com/office/powerpoint/2010/main" val="25991333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C000"/>
                </a:solidFill>
                <a:latin typeface="Segoe UI" pitchFamily="34" charset="0"/>
                <a:ea typeface="Segoe UI" pitchFamily="34" charset="0"/>
                <a:cs typeface="Segoe UI" pitchFamily="34" charset="0"/>
              </a:rPr>
              <a:t>concepts </a:t>
            </a:r>
            <a:r>
              <a:rPr lang="en-US" dirty="0">
                <a:solidFill>
                  <a:srgbClr val="FFC000"/>
                </a:solidFill>
                <a:latin typeface="Segoe UI" pitchFamily="34" charset="0"/>
                <a:ea typeface="Segoe UI" pitchFamily="34" charset="0"/>
                <a:cs typeface="Segoe UI" pitchFamily="34" charset="0"/>
              </a:rPr>
              <a:t>[c]</a:t>
            </a:r>
          </a:p>
        </p:txBody>
      </p:sp>
      <p:sp>
        <p:nvSpPr>
          <p:cNvPr id="6" name="TextBox 5"/>
          <p:cNvSpPr txBox="1"/>
          <p:nvPr/>
        </p:nvSpPr>
        <p:spPr>
          <a:xfrm>
            <a:off x="497251" y="1219200"/>
            <a:ext cx="4662367" cy="323165"/>
          </a:xfrm>
          <a:prstGeom prst="rect">
            <a:avLst/>
          </a:prstGeom>
          <a:noFill/>
        </p:spPr>
        <p:txBody>
          <a:bodyPr wrap="none" rtlCol="0">
            <a:spAutoFit/>
          </a:bodyPr>
          <a:lstStyle/>
          <a:p>
            <a:r>
              <a:rPr lang="en-US" sz="1500" dirty="0">
                <a:solidFill>
                  <a:schemeClr val="bg1"/>
                </a:solidFill>
                <a:latin typeface="Segoe UI" pitchFamily="34" charset="0"/>
                <a:ea typeface="Segoe UI" pitchFamily="34" charset="0"/>
                <a:cs typeface="Segoe UI" pitchFamily="34" charset="0"/>
              </a:rPr>
              <a:t>Then I though of using spaces </a:t>
            </a:r>
            <a:r>
              <a:rPr lang="en-US" sz="1500" dirty="0" smtClean="0">
                <a:solidFill>
                  <a:schemeClr val="bg1"/>
                </a:solidFill>
                <a:latin typeface="Segoe UI" pitchFamily="34" charset="0"/>
                <a:ea typeface="Segoe UI" pitchFamily="34" charset="0"/>
                <a:cs typeface="Segoe UI" pitchFamily="34" charset="0"/>
              </a:rPr>
              <a:t>&amp; objects to </a:t>
            </a:r>
            <a:r>
              <a:rPr lang="en-US" sz="1500" dirty="0">
                <a:solidFill>
                  <a:schemeClr val="bg1"/>
                </a:solidFill>
                <a:latin typeface="Segoe UI" pitchFamily="34" charset="0"/>
                <a:ea typeface="Segoe UI" pitchFamily="34" charset="0"/>
                <a:cs typeface="Segoe UI" pitchFamily="34" charset="0"/>
              </a:rPr>
              <a:t>explain </a:t>
            </a:r>
            <a:r>
              <a:rPr lang="en-US" sz="1500" dirty="0" smtClean="0">
                <a:solidFill>
                  <a:schemeClr val="bg1"/>
                </a:solidFill>
                <a:latin typeface="Segoe UI" pitchFamily="34" charset="0"/>
                <a:ea typeface="Segoe UI" pitchFamily="34" charset="0"/>
                <a:cs typeface="Segoe UI" pitchFamily="34" charset="0"/>
              </a:rPr>
              <a:t>…</a:t>
            </a:r>
            <a:endParaRPr lang="en-US" sz="1500" dirty="0">
              <a:solidFill>
                <a:schemeClr val="bg1"/>
              </a:solidFill>
              <a:latin typeface="Segoe UI" pitchFamily="34" charset="0"/>
              <a:ea typeface="Segoe UI" pitchFamily="34" charset="0"/>
              <a:cs typeface="Segoe UI" pitchFamily="34" charset="0"/>
            </a:endParaRPr>
          </a:p>
        </p:txBody>
      </p:sp>
      <p:pic>
        <p:nvPicPr>
          <p:cNvPr id="307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99" t="2470" b="1693"/>
          <a:stretch/>
        </p:blipFill>
        <p:spPr bwMode="auto">
          <a:xfrm>
            <a:off x="609601" y="2433088"/>
            <a:ext cx="3962399" cy="3931697"/>
          </a:xfrm>
          <a:prstGeom prst="rect">
            <a:avLst/>
          </a:prstGeom>
          <a:ln w="28575">
            <a:solidFill>
              <a:srgbClr val="FFC000"/>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21" t="1915" b="3504"/>
          <a:stretch/>
        </p:blipFill>
        <p:spPr bwMode="auto">
          <a:xfrm>
            <a:off x="4780243" y="2743200"/>
            <a:ext cx="3982757" cy="3621585"/>
          </a:xfrm>
          <a:prstGeom prst="rect">
            <a:avLst/>
          </a:prstGeom>
          <a:ln w="28575">
            <a:solidFill>
              <a:srgbClr val="FFC000"/>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497251" y="2063756"/>
            <a:ext cx="1984839" cy="369332"/>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3D Chamber [c-3]</a:t>
            </a:r>
            <a:endParaRPr lang="en-US" sz="2400" dirty="0">
              <a:solidFill>
                <a:schemeClr val="bg1"/>
              </a:solidFill>
              <a:latin typeface="Segoe UI" pitchFamily="34" charset="0"/>
              <a:ea typeface="Segoe UI" pitchFamily="34" charset="0"/>
              <a:cs typeface="Segoe UI" pitchFamily="34" charset="0"/>
            </a:endParaRPr>
          </a:p>
        </p:txBody>
      </p:sp>
      <p:sp>
        <p:nvSpPr>
          <p:cNvPr id="15" name="TextBox 14"/>
          <p:cNvSpPr txBox="1"/>
          <p:nvPr/>
        </p:nvSpPr>
        <p:spPr>
          <a:xfrm>
            <a:off x="4648200" y="2373868"/>
            <a:ext cx="2096215" cy="369332"/>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Trigger Zones [c-4]</a:t>
            </a:r>
            <a:endParaRPr lang="en-US" sz="24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67780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201"/>
        </a:solidFill>
        <a:effectLst/>
      </p:bgPr>
    </p:bg>
    <p:spTree>
      <p:nvGrpSpPr>
        <p:cNvPr id="1" name=""/>
        <p:cNvGrpSpPr/>
        <p:nvPr/>
      </p:nvGrpSpPr>
      <p:grpSpPr>
        <a:xfrm>
          <a:off x="0" y="0"/>
          <a:ext cx="0" cy="0"/>
          <a:chOff x="0" y="0"/>
          <a:chExt cx="0" cy="0"/>
        </a:xfrm>
      </p:grpSpPr>
      <p:pic>
        <p:nvPicPr>
          <p:cNvPr id="3074" name="Picture 2" descr="http://cdn.wn.com/pd/93/38/d4c97e25d244a4c507e3e5945b99_grande.jpg"/>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Blur radius="5"/>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solidFill>
                  <a:schemeClr val="bg1"/>
                </a:solidFill>
                <a:latin typeface="Segoe UI" pitchFamily="34" charset="0"/>
                <a:ea typeface="Segoe UI" pitchFamily="34" charset="0"/>
                <a:cs typeface="Segoe UI" pitchFamily="34" charset="0"/>
              </a:rPr>
              <a:t>i</a:t>
            </a:r>
            <a:r>
              <a:rPr lang="en-US" dirty="0" smtClean="0">
                <a:solidFill>
                  <a:schemeClr val="bg1"/>
                </a:solidFill>
                <a:latin typeface="Segoe UI" pitchFamily="34" charset="0"/>
                <a:ea typeface="Segoe UI" pitchFamily="34" charset="0"/>
                <a:cs typeface="Segoe UI" pitchFamily="34" charset="0"/>
              </a:rPr>
              <a:t>nitial thoughts </a:t>
            </a:r>
            <a:endParaRPr lang="en-US" dirty="0">
              <a:solidFill>
                <a:schemeClr val="bg1"/>
              </a:solidFill>
              <a:latin typeface="Segoe UI" pitchFamily="34" charset="0"/>
              <a:ea typeface="Segoe UI" pitchFamily="34" charset="0"/>
              <a:cs typeface="Segoe UI" pitchFamily="34" charset="0"/>
            </a:endParaRPr>
          </a:p>
        </p:txBody>
      </p:sp>
      <p:sp>
        <p:nvSpPr>
          <p:cNvPr id="4" name="TextBox 3"/>
          <p:cNvSpPr txBox="1"/>
          <p:nvPr/>
        </p:nvSpPr>
        <p:spPr>
          <a:xfrm>
            <a:off x="228600" y="990600"/>
            <a:ext cx="1016625" cy="4508927"/>
          </a:xfrm>
          <a:prstGeom prst="rect">
            <a:avLst/>
          </a:prstGeom>
          <a:noFill/>
        </p:spPr>
        <p:txBody>
          <a:bodyPr wrap="none" rtlCol="0">
            <a:spAutoFit/>
          </a:bodyPr>
          <a:lstStyle/>
          <a:p>
            <a:r>
              <a:rPr lang="en-US" sz="28700" dirty="0" smtClean="0">
                <a:solidFill>
                  <a:schemeClr val="bg1"/>
                </a:solidFill>
                <a:latin typeface="Segoe UI Light" pitchFamily="34" charset="0"/>
                <a:ea typeface="Segoe UI" pitchFamily="34" charset="0"/>
                <a:cs typeface="Segoe UI" pitchFamily="34" charset="0"/>
              </a:rPr>
              <a:t>I</a:t>
            </a:r>
            <a:endParaRPr lang="en-US" sz="28700" dirty="0">
              <a:solidFill>
                <a:schemeClr val="bg1"/>
              </a:solidFill>
              <a:latin typeface="Segoe UI Light" pitchFamily="34" charset="0"/>
              <a:ea typeface="Segoe UI" pitchFamily="34" charset="0"/>
              <a:cs typeface="Segoe UI" pitchFamily="34" charset="0"/>
            </a:endParaRPr>
          </a:p>
        </p:txBody>
      </p:sp>
      <p:sp>
        <p:nvSpPr>
          <p:cNvPr id="8" name="Rectangle 7"/>
          <p:cNvSpPr/>
          <p:nvPr/>
        </p:nvSpPr>
        <p:spPr>
          <a:xfrm>
            <a:off x="1447800" y="1371600"/>
            <a:ext cx="7086600" cy="5181600"/>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447800" y="1447799"/>
            <a:ext cx="6858000" cy="5181601"/>
          </a:xfrm>
          <a:noFill/>
        </p:spPr>
        <p:txBody>
          <a:bodyPr>
            <a:normAutofit fontScale="55000" lnSpcReduction="20000"/>
          </a:bodyPr>
          <a:lstStyle/>
          <a:p>
            <a:pPr marL="0" indent="0">
              <a:buNone/>
            </a:pPr>
            <a:r>
              <a:rPr lang="en-US" sz="3800" dirty="0">
                <a:solidFill>
                  <a:schemeClr val="bg1"/>
                </a:solidFill>
                <a:latin typeface="Segoe UI" pitchFamily="34" charset="0"/>
                <a:ea typeface="Segoe UI" pitchFamily="34" charset="0"/>
                <a:cs typeface="Segoe UI" pitchFamily="34" charset="0"/>
              </a:rPr>
              <a:t>a</a:t>
            </a:r>
            <a:r>
              <a:rPr lang="en-US" sz="3800" dirty="0" smtClean="0">
                <a:solidFill>
                  <a:schemeClr val="bg1"/>
                </a:solidFill>
                <a:latin typeface="Segoe UI" pitchFamily="34" charset="0"/>
                <a:ea typeface="Segoe UI" pitchFamily="34" charset="0"/>
                <a:cs typeface="Segoe UI" pitchFamily="34" charset="0"/>
              </a:rPr>
              <a:t>lways wanted to design and build </a:t>
            </a:r>
          </a:p>
          <a:p>
            <a:pPr marL="0" indent="0">
              <a:buNone/>
            </a:pPr>
            <a:r>
              <a:rPr lang="en-US" sz="2600" dirty="0" smtClean="0">
                <a:solidFill>
                  <a:schemeClr val="bg1"/>
                </a:solidFill>
                <a:latin typeface="Segoe UI" pitchFamily="34" charset="0"/>
                <a:ea typeface="Segoe UI" pitchFamily="34" charset="0"/>
                <a:cs typeface="Segoe UI" pitchFamily="34" charset="0"/>
              </a:rPr>
              <a:t>real tangible interaction, a project which uses my full engineering capabilities </a:t>
            </a:r>
          </a:p>
          <a:p>
            <a:pPr marL="0" indent="0">
              <a:buNone/>
            </a:pPr>
            <a:r>
              <a:rPr lang="en-US" sz="2600" dirty="0" smtClean="0">
                <a:solidFill>
                  <a:schemeClr val="bg1"/>
                </a:solidFill>
                <a:latin typeface="Segoe UI" pitchFamily="34" charset="0"/>
                <a:ea typeface="Segoe UI" pitchFamily="34" charset="0"/>
                <a:cs typeface="Segoe UI" pitchFamily="34" charset="0"/>
              </a:rPr>
              <a:t>with design as focus</a:t>
            </a:r>
            <a:endParaRPr lang="en-US" sz="2600" dirty="0">
              <a:solidFill>
                <a:schemeClr val="bg1"/>
              </a:solidFill>
              <a:latin typeface="Segoe UI" pitchFamily="34" charset="0"/>
              <a:ea typeface="Segoe UI" pitchFamily="34" charset="0"/>
              <a:cs typeface="Segoe UI" pitchFamily="34" charset="0"/>
            </a:endParaRPr>
          </a:p>
          <a:p>
            <a:pPr marL="0" indent="0">
              <a:buNone/>
            </a:pPr>
            <a:endParaRPr lang="en-US" sz="2600" dirty="0">
              <a:solidFill>
                <a:schemeClr val="bg1"/>
              </a:solidFill>
              <a:latin typeface="Segoe UI" pitchFamily="34" charset="0"/>
              <a:ea typeface="Segoe UI" pitchFamily="34" charset="0"/>
              <a:cs typeface="Segoe UI" pitchFamily="34" charset="0"/>
            </a:endParaRPr>
          </a:p>
          <a:p>
            <a:pPr marL="0" indent="0">
              <a:buNone/>
            </a:pPr>
            <a:r>
              <a:rPr lang="en-US" sz="2600" dirty="0" smtClean="0">
                <a:solidFill>
                  <a:schemeClr val="bg1"/>
                </a:solidFill>
                <a:latin typeface="Segoe UI" pitchFamily="34" charset="0"/>
                <a:ea typeface="Segoe UI" pitchFamily="34" charset="0"/>
                <a:cs typeface="Segoe UI" pitchFamily="34" charset="0"/>
              </a:rPr>
              <a:t>was </a:t>
            </a:r>
            <a:r>
              <a:rPr lang="en-US" sz="2600" dirty="0">
                <a:solidFill>
                  <a:schemeClr val="bg1"/>
                </a:solidFill>
                <a:latin typeface="Segoe UI" pitchFamily="34" charset="0"/>
                <a:ea typeface="Segoe UI" pitchFamily="34" charset="0"/>
                <a:cs typeface="Segoe UI" pitchFamily="34" charset="0"/>
              </a:rPr>
              <a:t>in </a:t>
            </a:r>
            <a:r>
              <a:rPr lang="en-US" sz="2600" dirty="0" smtClean="0">
                <a:solidFill>
                  <a:schemeClr val="bg1"/>
                </a:solidFill>
                <a:latin typeface="Segoe UI" pitchFamily="34" charset="0"/>
                <a:ea typeface="Segoe UI" pitchFamily="34" charset="0"/>
                <a:cs typeface="Segoe UI" pitchFamily="34" charset="0"/>
              </a:rPr>
              <a:t>doing internship at London &amp;..   AJ Sir told, </a:t>
            </a:r>
            <a:r>
              <a:rPr lang="en-US" sz="3800" dirty="0" smtClean="0">
                <a:solidFill>
                  <a:schemeClr val="bg1"/>
                </a:solidFill>
                <a:latin typeface="Segoe UI" pitchFamily="34" charset="0"/>
                <a:ea typeface="Segoe UI" pitchFamily="34" charset="0"/>
                <a:cs typeface="Segoe UI" pitchFamily="34" charset="0"/>
              </a:rPr>
              <a:t>“Give Project Topics … </a:t>
            </a:r>
            <a:r>
              <a:rPr lang="en-US" sz="5100" dirty="0" err="1" smtClean="0">
                <a:solidFill>
                  <a:schemeClr val="bg1"/>
                </a:solidFill>
                <a:latin typeface="Segoe UI" pitchFamily="34" charset="0"/>
                <a:ea typeface="Segoe UI" pitchFamily="34" charset="0"/>
                <a:cs typeface="Segoe UI" pitchFamily="34" charset="0"/>
              </a:rPr>
              <a:t>Grrrrr</a:t>
            </a:r>
            <a:r>
              <a:rPr lang="en-US" sz="3800" dirty="0" smtClean="0">
                <a:solidFill>
                  <a:schemeClr val="bg1"/>
                </a:solidFill>
                <a:latin typeface="Segoe UI" pitchFamily="34" charset="0"/>
                <a:ea typeface="Segoe UI" pitchFamily="34" charset="0"/>
                <a:cs typeface="Segoe UI" pitchFamily="34" charset="0"/>
              </a:rPr>
              <a:t>”</a:t>
            </a:r>
          </a:p>
          <a:p>
            <a:pPr marL="0" indent="0">
              <a:buNone/>
            </a:pPr>
            <a:endParaRPr lang="en-US" sz="2600" dirty="0" smtClean="0">
              <a:solidFill>
                <a:schemeClr val="bg1"/>
              </a:solidFill>
              <a:latin typeface="Segoe UI" pitchFamily="34" charset="0"/>
              <a:ea typeface="Segoe UI" pitchFamily="34" charset="0"/>
              <a:cs typeface="Segoe UI" pitchFamily="34" charset="0"/>
            </a:endParaRPr>
          </a:p>
          <a:p>
            <a:pPr marL="0" indent="0">
              <a:buNone/>
            </a:pPr>
            <a:endParaRPr lang="en-US" sz="2600" dirty="0" smtClean="0">
              <a:solidFill>
                <a:schemeClr val="bg1"/>
              </a:solidFill>
              <a:latin typeface="Segoe UI" pitchFamily="34" charset="0"/>
              <a:ea typeface="Segoe UI" pitchFamily="34" charset="0"/>
              <a:cs typeface="Segoe UI" pitchFamily="34" charset="0"/>
            </a:endParaRPr>
          </a:p>
          <a:p>
            <a:pPr marL="0" indent="0">
              <a:buNone/>
            </a:pPr>
            <a:endParaRPr lang="en-US" sz="2600" dirty="0">
              <a:solidFill>
                <a:schemeClr val="bg1"/>
              </a:solidFill>
              <a:latin typeface="Segoe UI" pitchFamily="34" charset="0"/>
              <a:ea typeface="Segoe UI" pitchFamily="34" charset="0"/>
              <a:cs typeface="Segoe UI" pitchFamily="34" charset="0"/>
            </a:endParaRPr>
          </a:p>
          <a:p>
            <a:pPr marL="0" indent="0">
              <a:buNone/>
            </a:pPr>
            <a:r>
              <a:rPr lang="en-US" sz="4000" dirty="0" smtClean="0">
                <a:solidFill>
                  <a:schemeClr val="bg1"/>
                </a:solidFill>
                <a:latin typeface="Segoe UI" pitchFamily="34" charset="0"/>
                <a:ea typeface="Segoe UI" pitchFamily="34" charset="0"/>
                <a:cs typeface="Segoe UI" pitchFamily="34" charset="0"/>
              </a:rPr>
              <a:t>started</a:t>
            </a:r>
            <a:r>
              <a:rPr lang="en-US" sz="2600" dirty="0" smtClean="0">
                <a:solidFill>
                  <a:schemeClr val="bg1"/>
                </a:solidFill>
                <a:latin typeface="Segoe UI" pitchFamily="34" charset="0"/>
                <a:ea typeface="Segoe UI" pitchFamily="34" charset="0"/>
                <a:cs typeface="Segoe UI" pitchFamily="34" charset="0"/>
              </a:rPr>
              <a:t> </a:t>
            </a:r>
          </a:p>
          <a:p>
            <a:endParaRPr lang="en-US" sz="2600" dirty="0">
              <a:latin typeface="Segoe UI" pitchFamily="34" charset="0"/>
              <a:ea typeface="Segoe UI" pitchFamily="34" charset="0"/>
              <a:cs typeface="Segoe UI" pitchFamily="34" charset="0"/>
            </a:endParaRPr>
          </a:p>
          <a:p>
            <a:pPr marL="0" indent="0">
              <a:buNone/>
            </a:pPr>
            <a:endParaRPr lang="en-US" sz="2600" dirty="0">
              <a:solidFill>
                <a:schemeClr val="bg1"/>
              </a:solidFill>
              <a:latin typeface="Segoe UI" pitchFamily="34" charset="0"/>
              <a:ea typeface="Segoe UI" pitchFamily="34" charset="0"/>
              <a:cs typeface="Segoe UI" pitchFamily="34" charset="0"/>
            </a:endParaRPr>
          </a:p>
          <a:p>
            <a:pPr marL="0" indent="0">
              <a:buNone/>
            </a:pPr>
            <a:endParaRPr lang="en-US" sz="2900" dirty="0" smtClean="0">
              <a:solidFill>
                <a:schemeClr val="bg1"/>
              </a:solidFill>
              <a:latin typeface="Segoe UI" pitchFamily="34" charset="0"/>
              <a:ea typeface="Segoe UI" pitchFamily="34" charset="0"/>
              <a:cs typeface="Segoe UI" pitchFamily="34" charset="0"/>
            </a:endParaRPr>
          </a:p>
          <a:p>
            <a:pPr marL="0" indent="0">
              <a:buNone/>
            </a:pPr>
            <a:r>
              <a:rPr lang="en-US" sz="2900" dirty="0" smtClean="0">
                <a:solidFill>
                  <a:schemeClr val="bg1"/>
                </a:solidFill>
                <a:latin typeface="Segoe UI" pitchFamily="34" charset="0"/>
                <a:ea typeface="Segoe UI" pitchFamily="34" charset="0"/>
                <a:cs typeface="Segoe UI" pitchFamily="34" charset="0"/>
              </a:rPr>
              <a:t>was </a:t>
            </a:r>
            <a:r>
              <a:rPr lang="en-US" sz="2900" dirty="0">
                <a:solidFill>
                  <a:schemeClr val="bg1"/>
                </a:solidFill>
                <a:latin typeface="Segoe UI" pitchFamily="34" charset="0"/>
                <a:ea typeface="Segoe UI" pitchFamily="34" charset="0"/>
                <a:cs typeface="Segoe UI" pitchFamily="34" charset="0"/>
              </a:rPr>
              <a:t>in </a:t>
            </a:r>
            <a:r>
              <a:rPr lang="en-US" sz="2900" dirty="0" smtClean="0">
                <a:solidFill>
                  <a:schemeClr val="bg1"/>
                </a:solidFill>
                <a:latin typeface="Segoe UI" pitchFamily="34" charset="0"/>
                <a:ea typeface="Segoe UI" pitchFamily="34" charset="0"/>
                <a:cs typeface="Segoe UI" pitchFamily="34" charset="0"/>
              </a:rPr>
              <a:t>London, visiting </a:t>
            </a:r>
            <a:r>
              <a:rPr lang="en-US" sz="2900" dirty="0">
                <a:solidFill>
                  <a:schemeClr val="bg1"/>
                </a:solidFill>
                <a:latin typeface="Segoe UI" pitchFamily="34" charset="0"/>
                <a:ea typeface="Segoe UI" pitchFamily="34" charset="0"/>
                <a:cs typeface="Segoe UI" pitchFamily="34" charset="0"/>
              </a:rPr>
              <a:t>science museums … </a:t>
            </a:r>
          </a:p>
          <a:p>
            <a:endParaRPr lang="en-US" sz="2900" dirty="0">
              <a:solidFill>
                <a:schemeClr val="bg1"/>
              </a:solidFill>
              <a:latin typeface="Segoe UI" pitchFamily="34" charset="0"/>
              <a:ea typeface="Segoe UI" pitchFamily="34" charset="0"/>
              <a:cs typeface="Segoe UI" pitchFamily="34" charset="0"/>
            </a:endParaRPr>
          </a:p>
          <a:p>
            <a:pPr marL="0" indent="0">
              <a:buNone/>
            </a:pPr>
            <a:r>
              <a:rPr lang="en-US" sz="2900" dirty="0" smtClean="0">
                <a:solidFill>
                  <a:schemeClr val="bg1"/>
                </a:solidFill>
                <a:latin typeface="Segoe UI" pitchFamily="34" charset="0"/>
                <a:ea typeface="Segoe UI" pitchFamily="34" charset="0"/>
                <a:cs typeface="Segoe UI" pitchFamily="34" charset="0"/>
              </a:rPr>
              <a:t>felt </a:t>
            </a:r>
            <a:r>
              <a:rPr lang="en-US" sz="2900" dirty="0">
                <a:solidFill>
                  <a:schemeClr val="bg1"/>
                </a:solidFill>
                <a:latin typeface="Segoe UI" pitchFamily="34" charset="0"/>
                <a:ea typeface="Segoe UI" pitchFamily="34" charset="0"/>
                <a:cs typeface="Segoe UI" pitchFamily="34" charset="0"/>
              </a:rPr>
              <a:t>why I </a:t>
            </a:r>
            <a:r>
              <a:rPr lang="en-US" sz="4200" dirty="0">
                <a:solidFill>
                  <a:schemeClr val="bg1"/>
                </a:solidFill>
                <a:latin typeface="Segoe UI" pitchFamily="34" charset="0"/>
                <a:ea typeface="Segoe UI" pitchFamily="34" charset="0"/>
                <a:cs typeface="Segoe UI" pitchFamily="34" charset="0"/>
              </a:rPr>
              <a:t>didn’t get to see all these when I was small </a:t>
            </a:r>
            <a:r>
              <a:rPr lang="en-US" sz="2900" dirty="0">
                <a:solidFill>
                  <a:schemeClr val="bg1"/>
                </a:solidFill>
                <a:latin typeface="Segoe UI" pitchFamily="34" charset="0"/>
                <a:ea typeface="Segoe UI" pitchFamily="34" charset="0"/>
                <a:cs typeface="Segoe UI" pitchFamily="34" charset="0"/>
              </a:rPr>
              <a:t>… </a:t>
            </a:r>
          </a:p>
          <a:p>
            <a:pPr marL="0" indent="0">
              <a:buNone/>
            </a:pPr>
            <a:endParaRPr lang="en-US" sz="2900" dirty="0" smtClean="0">
              <a:solidFill>
                <a:schemeClr val="bg1"/>
              </a:solidFill>
              <a:latin typeface="Segoe UI" pitchFamily="34" charset="0"/>
              <a:ea typeface="Segoe UI" pitchFamily="34" charset="0"/>
              <a:cs typeface="Segoe UI" pitchFamily="34" charset="0"/>
            </a:endParaRPr>
          </a:p>
          <a:p>
            <a:pPr marL="0" indent="0">
              <a:buNone/>
            </a:pPr>
            <a:r>
              <a:rPr lang="en-US" sz="2900" dirty="0" smtClean="0">
                <a:solidFill>
                  <a:schemeClr val="bg1"/>
                </a:solidFill>
                <a:latin typeface="Segoe UI" pitchFamily="34" charset="0"/>
                <a:ea typeface="Segoe UI" pitchFamily="34" charset="0"/>
                <a:cs typeface="Segoe UI" pitchFamily="34" charset="0"/>
              </a:rPr>
              <a:t>that’s </a:t>
            </a:r>
            <a:r>
              <a:rPr lang="en-US" sz="2900" dirty="0">
                <a:solidFill>
                  <a:schemeClr val="bg1"/>
                </a:solidFill>
                <a:latin typeface="Segoe UI" pitchFamily="34" charset="0"/>
                <a:ea typeface="Segoe UI" pitchFamily="34" charset="0"/>
                <a:cs typeface="Segoe UI" pitchFamily="34" charset="0"/>
              </a:rPr>
              <a:t>because </a:t>
            </a:r>
          </a:p>
          <a:p>
            <a:pPr marL="0" indent="0">
              <a:buNone/>
            </a:pPr>
            <a:endParaRPr lang="en-US" sz="2900" dirty="0" smtClean="0">
              <a:solidFill>
                <a:schemeClr val="bg1"/>
              </a:solidFill>
              <a:latin typeface="Segoe UI" pitchFamily="34" charset="0"/>
              <a:ea typeface="Segoe UI" pitchFamily="34" charset="0"/>
              <a:cs typeface="Segoe UI" pitchFamily="34" charset="0"/>
            </a:endParaRPr>
          </a:p>
          <a:p>
            <a:pPr marL="0" indent="0">
              <a:buNone/>
            </a:pPr>
            <a:r>
              <a:rPr lang="en-US" sz="2900" dirty="0" smtClean="0">
                <a:solidFill>
                  <a:schemeClr val="bg1"/>
                </a:solidFill>
                <a:latin typeface="Segoe UI" pitchFamily="34" charset="0"/>
                <a:ea typeface="Segoe UI" pitchFamily="34" charset="0"/>
                <a:cs typeface="Segoe UI" pitchFamily="34" charset="0"/>
              </a:rPr>
              <a:t>I </a:t>
            </a:r>
            <a:r>
              <a:rPr lang="en-US" sz="2900" dirty="0">
                <a:solidFill>
                  <a:schemeClr val="bg1"/>
                </a:solidFill>
                <a:latin typeface="Segoe UI" pitchFamily="34" charset="0"/>
                <a:ea typeface="Segoe UI" pitchFamily="34" charset="0"/>
                <a:cs typeface="Segoe UI" pitchFamily="34" charset="0"/>
              </a:rPr>
              <a:t>could never go to science museum </a:t>
            </a:r>
            <a:r>
              <a:rPr lang="en-US" sz="2900" dirty="0" smtClean="0">
                <a:solidFill>
                  <a:schemeClr val="bg1"/>
                </a:solidFill>
                <a:latin typeface="Segoe UI" pitchFamily="34" charset="0"/>
                <a:ea typeface="Segoe UI" pitchFamily="34" charset="0"/>
                <a:cs typeface="Segoe UI" pitchFamily="34" charset="0"/>
              </a:rPr>
              <a:t>&amp; see </a:t>
            </a:r>
            <a:r>
              <a:rPr lang="en-US" sz="2900" dirty="0">
                <a:solidFill>
                  <a:schemeClr val="bg1"/>
                </a:solidFill>
                <a:latin typeface="Segoe UI" pitchFamily="34" charset="0"/>
                <a:ea typeface="Segoe UI" pitchFamily="34" charset="0"/>
                <a:cs typeface="Segoe UI" pitchFamily="34" charset="0"/>
              </a:rPr>
              <a:t>all </a:t>
            </a:r>
            <a:r>
              <a:rPr lang="en-US" sz="2900" dirty="0" smtClean="0">
                <a:solidFill>
                  <a:schemeClr val="bg1"/>
                </a:solidFill>
                <a:latin typeface="Segoe UI" pitchFamily="34" charset="0"/>
                <a:ea typeface="Segoe UI" pitchFamily="34" charset="0"/>
                <a:cs typeface="Segoe UI" pitchFamily="34" charset="0"/>
              </a:rPr>
              <a:t>this</a:t>
            </a:r>
            <a:endParaRPr lang="en-US" sz="4200" dirty="0">
              <a:solidFill>
                <a:schemeClr val="bg1"/>
              </a:solidFill>
              <a:latin typeface="Segoe UI" pitchFamily="34" charset="0"/>
              <a:ea typeface="Segoe UI" pitchFamily="34" charset="0"/>
              <a:cs typeface="Segoe UI" pitchFamily="34" charset="0"/>
            </a:endParaRPr>
          </a:p>
        </p:txBody>
      </p:sp>
      <p:sp>
        <p:nvSpPr>
          <p:cNvPr id="6" name="Cloud Callout 5"/>
          <p:cNvSpPr/>
          <p:nvPr/>
        </p:nvSpPr>
        <p:spPr>
          <a:xfrm>
            <a:off x="3048000" y="3145367"/>
            <a:ext cx="1251045" cy="838200"/>
          </a:xfrm>
          <a:prstGeom prst="cloudCallout">
            <a:avLst>
              <a:gd name="adj1" fmla="val -90541"/>
              <a:gd name="adj2" fmla="val 3421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rgbClr val="FF9201"/>
                </a:solidFill>
                <a:latin typeface="Segoe UI" pitchFamily="34" charset="0"/>
                <a:ea typeface="Segoe UI" pitchFamily="34" charset="0"/>
                <a:cs typeface="Segoe UI" pitchFamily="34" charset="0"/>
              </a:rPr>
              <a:t>?</a:t>
            </a:r>
            <a:r>
              <a:rPr lang="en-US" b="1" dirty="0" smtClean="0"/>
              <a:t>?</a:t>
            </a:r>
            <a:endParaRPr lang="en-US" b="1" dirty="0"/>
          </a:p>
        </p:txBody>
      </p:sp>
    </p:spTree>
    <p:extLst>
      <p:ext uri="{BB962C8B-B14F-4D97-AF65-F5344CB8AC3E}">
        <p14:creationId xmlns:p14="http://schemas.microsoft.com/office/powerpoint/2010/main" val="31916819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77099"/>
            <a:ext cx="3897026" cy="4851400"/>
          </a:xfrm>
          <a:prstGeom prst="rect">
            <a:avLst/>
          </a:prstGeom>
          <a:ln w="28575">
            <a:solidFill>
              <a:srgbClr val="FFC000"/>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443"/>
          <a:stretch/>
        </p:blipFill>
        <p:spPr bwMode="auto">
          <a:xfrm>
            <a:off x="4572000" y="1664515"/>
            <a:ext cx="4162930" cy="4863984"/>
          </a:xfrm>
          <a:prstGeom prst="rect">
            <a:avLst/>
          </a:prstGeom>
          <a:ln w="28575">
            <a:solidFill>
              <a:srgbClr val="FFC000"/>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normAutofit/>
          </a:bodyPr>
          <a:lstStyle/>
          <a:p>
            <a:pPr algn="l"/>
            <a:r>
              <a:rPr lang="en-US" dirty="0" smtClean="0">
                <a:solidFill>
                  <a:srgbClr val="FFC000"/>
                </a:solidFill>
                <a:latin typeface="Segoe UI" pitchFamily="34" charset="0"/>
                <a:ea typeface="Segoe UI" pitchFamily="34" charset="0"/>
                <a:cs typeface="Segoe UI" pitchFamily="34" charset="0"/>
              </a:rPr>
              <a:t>concepts </a:t>
            </a:r>
            <a:r>
              <a:rPr lang="en-US" dirty="0">
                <a:solidFill>
                  <a:srgbClr val="FFC000"/>
                </a:solidFill>
                <a:latin typeface="Segoe UI" pitchFamily="34" charset="0"/>
                <a:ea typeface="Segoe UI" pitchFamily="34" charset="0"/>
                <a:cs typeface="Segoe UI" pitchFamily="34" charset="0"/>
              </a:rPr>
              <a:t>[c]</a:t>
            </a:r>
          </a:p>
        </p:txBody>
      </p:sp>
      <p:sp>
        <p:nvSpPr>
          <p:cNvPr id="14" name="TextBox 13"/>
          <p:cNvSpPr txBox="1"/>
          <p:nvPr/>
        </p:nvSpPr>
        <p:spPr>
          <a:xfrm>
            <a:off x="450933" y="1307068"/>
            <a:ext cx="1987467" cy="369332"/>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Magic Wand [c-5]</a:t>
            </a:r>
            <a:endParaRPr lang="en-US" sz="2400" dirty="0">
              <a:solidFill>
                <a:schemeClr val="bg1"/>
              </a:solidFill>
              <a:latin typeface="Segoe UI" pitchFamily="34" charset="0"/>
              <a:ea typeface="Segoe UI" pitchFamily="34" charset="0"/>
              <a:cs typeface="Segoe UI" pitchFamily="34" charset="0"/>
            </a:endParaRPr>
          </a:p>
        </p:txBody>
      </p:sp>
      <p:sp>
        <p:nvSpPr>
          <p:cNvPr id="15" name="TextBox 14"/>
          <p:cNvSpPr txBox="1"/>
          <p:nvPr/>
        </p:nvSpPr>
        <p:spPr>
          <a:xfrm>
            <a:off x="4429285" y="1307068"/>
            <a:ext cx="2123915" cy="369332"/>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Talking Puzzle [c-6]</a:t>
            </a:r>
            <a:endParaRPr lang="en-US" sz="2400" dirty="0">
              <a:solidFill>
                <a:schemeClr val="bg1"/>
              </a:solidFill>
              <a:latin typeface="Segoe UI" pitchFamily="34" charset="0"/>
              <a:ea typeface="Segoe UI" pitchFamily="34" charset="0"/>
              <a:cs typeface="Segoe UI" pitchFamily="34" charset="0"/>
            </a:endParaRPr>
          </a:p>
        </p:txBody>
      </p:sp>
      <p:sp>
        <p:nvSpPr>
          <p:cNvPr id="3" name="TextBox 2"/>
          <p:cNvSpPr txBox="1"/>
          <p:nvPr/>
        </p:nvSpPr>
        <p:spPr>
          <a:xfrm>
            <a:off x="5791200" y="152400"/>
            <a:ext cx="3200399" cy="523220"/>
          </a:xfrm>
          <a:prstGeom prst="rect">
            <a:avLst/>
          </a:prstGeom>
          <a:noFill/>
        </p:spPr>
        <p:txBody>
          <a:bodyPr wrap="square" rtlCol="0">
            <a:spAutoFit/>
          </a:bodyPr>
          <a:lstStyle/>
          <a:p>
            <a:pPr algn="r"/>
            <a:r>
              <a:rPr lang="en-US" sz="1400" i="1" dirty="0">
                <a:solidFill>
                  <a:srgbClr val="FFBC01"/>
                </a:solidFill>
              </a:rPr>
              <a:t>p</a:t>
            </a:r>
            <a:r>
              <a:rPr lang="en-US" sz="1400" i="1" dirty="0" smtClean="0">
                <a:solidFill>
                  <a:srgbClr val="FFBC01"/>
                </a:solidFill>
              </a:rPr>
              <a:t>lease also see below, I tried to keep in mind later how I will prototype it </a:t>
            </a:r>
            <a:r>
              <a:rPr lang="en-US" sz="1400" i="1" dirty="0" smtClean="0">
                <a:solidFill>
                  <a:srgbClr val="FFBC01"/>
                </a:solidFill>
                <a:sym typeface="Wingdings" pitchFamily="2" charset="2"/>
              </a:rPr>
              <a:t></a:t>
            </a:r>
            <a:endParaRPr lang="en-US" sz="1400" i="1" dirty="0">
              <a:solidFill>
                <a:srgbClr val="FFBC01"/>
              </a:solidFill>
            </a:endParaRPr>
          </a:p>
        </p:txBody>
      </p:sp>
      <p:cxnSp>
        <p:nvCxnSpPr>
          <p:cNvPr id="5" name="Straight Arrow Connector 4"/>
          <p:cNvCxnSpPr/>
          <p:nvPr/>
        </p:nvCxnSpPr>
        <p:spPr>
          <a:xfrm flipH="1">
            <a:off x="7086600" y="685800"/>
            <a:ext cx="152400" cy="381000"/>
          </a:xfrm>
          <a:prstGeom prst="straightConnector1">
            <a:avLst/>
          </a:prstGeom>
          <a:ln w="12700">
            <a:solidFill>
              <a:srgbClr val="FFBC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3267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C000"/>
                </a:solidFill>
                <a:latin typeface="Segoe UI" pitchFamily="34" charset="0"/>
                <a:ea typeface="Segoe UI" pitchFamily="34" charset="0"/>
                <a:cs typeface="Segoe UI" pitchFamily="34" charset="0"/>
              </a:rPr>
              <a:t>concepts </a:t>
            </a:r>
            <a:r>
              <a:rPr lang="en-US" dirty="0">
                <a:solidFill>
                  <a:srgbClr val="FFC000"/>
                </a:solidFill>
                <a:latin typeface="Segoe UI" pitchFamily="34" charset="0"/>
                <a:ea typeface="Segoe UI" pitchFamily="34" charset="0"/>
                <a:cs typeface="Segoe UI" pitchFamily="34" charset="0"/>
              </a:rPr>
              <a:t>[c]</a:t>
            </a:r>
          </a:p>
        </p:txBody>
      </p:sp>
      <p:sp>
        <p:nvSpPr>
          <p:cNvPr id="14" name="TextBox 13"/>
          <p:cNvSpPr txBox="1"/>
          <p:nvPr/>
        </p:nvSpPr>
        <p:spPr>
          <a:xfrm>
            <a:off x="450933" y="2438400"/>
            <a:ext cx="2432333" cy="369332"/>
          </a:xfrm>
          <a:prstGeom prst="rect">
            <a:avLst/>
          </a:prstGeom>
          <a:noFill/>
        </p:spPr>
        <p:txBody>
          <a:bodyPr wrap="none" rtlCol="0">
            <a:spAutoFit/>
          </a:bodyPr>
          <a:lstStyle/>
          <a:p>
            <a:r>
              <a:rPr lang="en-US" dirty="0" smtClean="0">
                <a:solidFill>
                  <a:schemeClr val="bg1"/>
                </a:solidFill>
                <a:latin typeface="Segoe UI" pitchFamily="34" charset="0"/>
                <a:ea typeface="Segoe UI" pitchFamily="34" charset="0"/>
                <a:cs typeface="Segoe UI" pitchFamily="34" charset="0"/>
              </a:rPr>
              <a:t>Immersive Dome [c-7]</a:t>
            </a:r>
            <a:endParaRPr lang="en-US" sz="2400" dirty="0">
              <a:solidFill>
                <a:schemeClr val="bg1"/>
              </a:solidFill>
              <a:latin typeface="Segoe UI" pitchFamily="34" charset="0"/>
              <a:ea typeface="Segoe UI" pitchFamily="34" charset="0"/>
              <a:cs typeface="Segoe UI" pitchFamily="34" charset="0"/>
            </a:endParaRP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79" r="4735"/>
          <a:stretch/>
        </p:blipFill>
        <p:spPr bwMode="auto">
          <a:xfrm>
            <a:off x="533400" y="2818365"/>
            <a:ext cx="4904394" cy="3362325"/>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599" y="2623066"/>
            <a:ext cx="3176717" cy="2338121"/>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538"/>
          <a:stretch/>
        </p:blipFill>
        <p:spPr bwMode="auto">
          <a:xfrm>
            <a:off x="5562600" y="5093732"/>
            <a:ext cx="2987719" cy="1372998"/>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742514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29000">
                <a:srgbClr val="FFE101"/>
              </a:gs>
              <a:gs pos="100000">
                <a:srgbClr val="00CCFF">
                  <a:alpha val="3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882062" y="2299344"/>
            <a:ext cx="1182090" cy="1105825"/>
          </a:xfrm>
          <a:prstGeom prst="rect">
            <a:avLst/>
          </a:prstGeom>
        </p:spPr>
      </p:pic>
    </p:spTree>
    <p:extLst>
      <p:ext uri="{BB962C8B-B14F-4D97-AF65-F5344CB8AC3E}">
        <p14:creationId xmlns:p14="http://schemas.microsoft.com/office/powerpoint/2010/main" val="22948243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827300"/>
              </a:gs>
              <a:gs pos="81000">
                <a:schemeClr val="tx1">
                  <a:alpha val="7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882062" y="2299344"/>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8053038"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Cloudy stage, testing time - </a:t>
            </a:r>
            <a:r>
              <a:rPr lang="en-US" sz="2400" dirty="0" smtClean="0">
                <a:solidFill>
                  <a:schemeClr val="bg1"/>
                </a:solidFill>
                <a:latin typeface="Segoe UI" pitchFamily="34" charset="0"/>
                <a:ea typeface="Segoe UI" pitchFamily="34" charset="0"/>
                <a:cs typeface="Segoe UI" pitchFamily="34" charset="0"/>
              </a:rPr>
              <a:t>(concept evaluation)</a:t>
            </a:r>
            <a:endParaRPr lang="en-US" dirty="0">
              <a:solidFill>
                <a:schemeClr val="bg1"/>
              </a:solidFill>
              <a:latin typeface="Segoe UI" pitchFamily="34" charset="0"/>
              <a:ea typeface="Segoe UI" pitchFamily="34" charset="0"/>
              <a:cs typeface="Segoe UI" pitchFamily="34" charset="0"/>
            </a:endParaRPr>
          </a:p>
        </p:txBody>
      </p:sp>
      <p:grpSp>
        <p:nvGrpSpPr>
          <p:cNvPr id="5" name="Group 4"/>
          <p:cNvGrpSpPr/>
          <p:nvPr/>
        </p:nvGrpSpPr>
        <p:grpSpPr>
          <a:xfrm>
            <a:off x="-5029200" y="854716"/>
            <a:ext cx="5094913" cy="2296893"/>
            <a:chOff x="304800" y="902193"/>
            <a:chExt cx="5094913" cy="2296893"/>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7762" t="28398" r="21196" b="33715"/>
            <a:stretch/>
          </p:blipFill>
          <p:spPr>
            <a:xfrm>
              <a:off x="2209800" y="1219200"/>
              <a:ext cx="3189913" cy="1979886"/>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7762" t="28398" r="21196" b="33715"/>
            <a:stretch/>
          </p:blipFill>
          <p:spPr>
            <a:xfrm flipH="1">
              <a:off x="304800" y="902193"/>
              <a:ext cx="2895600" cy="1979886"/>
            </a:xfrm>
            <a:prstGeom prst="rect">
              <a:avLst/>
            </a:prstGeom>
          </p:spPr>
        </p:pic>
      </p:grpSp>
    </p:spTree>
    <p:extLst>
      <p:ext uri="{BB962C8B-B14F-4D97-AF65-F5344CB8AC3E}">
        <p14:creationId xmlns:p14="http://schemas.microsoft.com/office/powerpoint/2010/main" val="195137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2135 0.06366 L 0.90468 0.08588 " pathEditMode="relative" rAng="0" ptsTypes="AA">
                                      <p:cBhvr>
                                        <p:cTn id="6" dur="2000" fill="hold"/>
                                        <p:tgtEl>
                                          <p:spTgt spid="5"/>
                                        </p:tgtEl>
                                        <p:attrNameLst>
                                          <p:attrName>ppt_x</p:attrName>
                                          <p:attrName>ppt_y</p:attrName>
                                        </p:attrNameLst>
                                      </p:cBhvr>
                                      <p:rCtr x="-35833" y="1111"/>
                                    </p:animMotion>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tx1"/>
            </a:gs>
            <a:gs pos="100000">
              <a:schemeClr val="tx1">
                <a:alpha val="58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rgbClr val="FFBC01"/>
                </a:solidFill>
                <a:latin typeface="Segoe UI" pitchFamily="34" charset="0"/>
                <a:ea typeface="Segoe UI" pitchFamily="34" charset="0"/>
                <a:cs typeface="Segoe UI" pitchFamily="34" charset="0"/>
              </a:rPr>
              <a:t>c</a:t>
            </a:r>
            <a:r>
              <a:rPr lang="en-US" dirty="0" smtClean="0">
                <a:solidFill>
                  <a:srgbClr val="FFBC01"/>
                </a:solidFill>
                <a:latin typeface="Segoe UI" pitchFamily="34" charset="0"/>
                <a:ea typeface="Segoe UI" pitchFamily="34" charset="0"/>
                <a:cs typeface="Segoe UI" pitchFamily="34" charset="0"/>
              </a:rPr>
              <a:t>oncepts evaluation</a:t>
            </a:r>
            <a:endParaRPr lang="en-US" dirty="0">
              <a:solidFill>
                <a:srgbClr val="FFBC01"/>
              </a:solidFill>
              <a:latin typeface="Segoe UI" pitchFamily="34" charset="0"/>
              <a:ea typeface="Segoe UI" pitchFamily="34" charset="0"/>
              <a:cs typeface="Segoe UI" pitchFamily="34" charset="0"/>
            </a:endParaRPr>
          </a:p>
        </p:txBody>
      </p:sp>
      <p:sp>
        <p:nvSpPr>
          <p:cNvPr id="5" name="TextBox 4"/>
          <p:cNvSpPr txBox="1"/>
          <p:nvPr/>
        </p:nvSpPr>
        <p:spPr>
          <a:xfrm>
            <a:off x="497251" y="1390233"/>
            <a:ext cx="7275149" cy="2800767"/>
          </a:xfrm>
          <a:prstGeom prst="rect">
            <a:avLst/>
          </a:prstGeom>
          <a:noFill/>
        </p:spPr>
        <p:txBody>
          <a:bodyPr wrap="square" rtlCol="0">
            <a:spAutoFit/>
          </a:bodyPr>
          <a:lstStyle/>
          <a:p>
            <a:r>
              <a:rPr lang="en-US" sz="1600" dirty="0" smtClean="0">
                <a:solidFill>
                  <a:schemeClr val="bg1"/>
                </a:solidFill>
                <a:latin typeface="Segoe UI" pitchFamily="34" charset="0"/>
                <a:ea typeface="Segoe UI" pitchFamily="34" charset="0"/>
                <a:cs typeface="Segoe UI" pitchFamily="34" charset="0"/>
              </a:rPr>
              <a:t>done </a:t>
            </a:r>
            <a:r>
              <a:rPr lang="en-US" sz="1600" dirty="0">
                <a:solidFill>
                  <a:schemeClr val="bg1"/>
                </a:solidFill>
                <a:latin typeface="Segoe UI" pitchFamily="34" charset="0"/>
                <a:ea typeface="Segoe UI" pitchFamily="34" charset="0"/>
                <a:cs typeface="Segoe UI" pitchFamily="34" charset="0"/>
              </a:rPr>
              <a:t>on the basis </a:t>
            </a:r>
            <a:r>
              <a:rPr lang="en-US" sz="1600" dirty="0" smtClean="0">
                <a:solidFill>
                  <a:schemeClr val="bg1"/>
                </a:solidFill>
                <a:latin typeface="Segoe UI" pitchFamily="34" charset="0"/>
                <a:ea typeface="Segoe UI" pitchFamily="34" charset="0"/>
                <a:cs typeface="Segoe UI" pitchFamily="34" charset="0"/>
              </a:rPr>
              <a:t>of</a:t>
            </a:r>
          </a:p>
          <a:p>
            <a:endParaRPr lang="en-US" sz="1600" dirty="0">
              <a:solidFill>
                <a:schemeClr val="bg1"/>
              </a:solidFill>
              <a:latin typeface="Segoe UI" pitchFamily="34" charset="0"/>
              <a:ea typeface="Segoe UI" pitchFamily="34" charset="0"/>
              <a:cs typeface="Segoe UI" pitchFamily="34" charset="0"/>
            </a:endParaRPr>
          </a:p>
          <a:p>
            <a:pPr marL="342900" indent="-342900">
              <a:buFont typeface="+mj-lt"/>
              <a:buAutoNum type="arabicPeriod"/>
            </a:pPr>
            <a:r>
              <a:rPr lang="en-US" sz="1600" dirty="0" smtClean="0">
                <a:solidFill>
                  <a:schemeClr val="bg1"/>
                </a:solidFill>
                <a:latin typeface="Segoe UI" pitchFamily="34" charset="0"/>
                <a:ea typeface="Segoe UI" pitchFamily="34" charset="0"/>
                <a:cs typeface="Segoe UI" pitchFamily="34" charset="0"/>
              </a:rPr>
              <a:t>Suitability </a:t>
            </a:r>
            <a:r>
              <a:rPr lang="en-US" sz="1600" dirty="0">
                <a:solidFill>
                  <a:schemeClr val="bg1"/>
                </a:solidFill>
                <a:latin typeface="Segoe UI" pitchFamily="34" charset="0"/>
                <a:ea typeface="Segoe UI" pitchFamily="34" charset="0"/>
                <a:cs typeface="Segoe UI" pitchFamily="34" charset="0"/>
              </a:rPr>
              <a:t>to </a:t>
            </a:r>
            <a:r>
              <a:rPr lang="en-US" sz="1600" dirty="0" smtClean="0">
                <a:solidFill>
                  <a:schemeClr val="bg1"/>
                </a:solidFill>
                <a:latin typeface="Segoe UI" pitchFamily="34" charset="0"/>
                <a:ea typeface="Segoe UI" pitchFamily="34" charset="0"/>
                <a:cs typeface="Segoe UI" pitchFamily="34" charset="0"/>
              </a:rPr>
              <a:t>content</a:t>
            </a:r>
            <a:endParaRPr lang="en-US" sz="1600" dirty="0">
              <a:solidFill>
                <a:schemeClr val="bg1"/>
              </a:solidFill>
              <a:latin typeface="Segoe UI" pitchFamily="34" charset="0"/>
              <a:ea typeface="Segoe UI" pitchFamily="34" charset="0"/>
              <a:cs typeface="Segoe UI" pitchFamily="34" charset="0"/>
            </a:endParaRPr>
          </a:p>
          <a:p>
            <a:pPr marL="342900" indent="-342900">
              <a:buFont typeface="+mj-lt"/>
              <a:buAutoNum type="arabicPeriod"/>
            </a:pPr>
            <a:r>
              <a:rPr lang="en-US" sz="1600" dirty="0" smtClean="0">
                <a:solidFill>
                  <a:schemeClr val="bg1"/>
                </a:solidFill>
                <a:latin typeface="Segoe UI" pitchFamily="34" charset="0"/>
                <a:ea typeface="Segoe UI" pitchFamily="34" charset="0"/>
                <a:cs typeface="Segoe UI" pitchFamily="34" charset="0"/>
              </a:rPr>
              <a:t>Usability </a:t>
            </a:r>
            <a:r>
              <a:rPr lang="en-US" sz="1600" dirty="0">
                <a:solidFill>
                  <a:schemeClr val="bg1"/>
                </a:solidFill>
                <a:latin typeface="Segoe UI" pitchFamily="34" charset="0"/>
                <a:ea typeface="Segoe UI" pitchFamily="34" charset="0"/>
                <a:cs typeface="Segoe UI" pitchFamily="34" charset="0"/>
              </a:rPr>
              <a:t>for </a:t>
            </a:r>
            <a:r>
              <a:rPr lang="en-US" sz="1600" dirty="0" smtClean="0">
                <a:solidFill>
                  <a:schemeClr val="bg1"/>
                </a:solidFill>
                <a:latin typeface="Segoe UI" pitchFamily="34" charset="0"/>
                <a:ea typeface="Segoe UI" pitchFamily="34" charset="0"/>
                <a:cs typeface="Segoe UI" pitchFamily="34" charset="0"/>
              </a:rPr>
              <a:t>children</a:t>
            </a:r>
          </a:p>
          <a:p>
            <a:endParaRPr lang="en-US" sz="1600" dirty="0">
              <a:solidFill>
                <a:schemeClr val="bg1"/>
              </a:solidFill>
              <a:latin typeface="Segoe UI" pitchFamily="34" charset="0"/>
              <a:ea typeface="Segoe UI" pitchFamily="34" charset="0"/>
              <a:cs typeface="Segoe UI" pitchFamily="34" charset="0"/>
            </a:endParaRPr>
          </a:p>
          <a:p>
            <a:endParaRPr lang="en-US" sz="1600" dirty="0" smtClean="0">
              <a:solidFill>
                <a:schemeClr val="bg1"/>
              </a:solidFill>
              <a:latin typeface="Segoe UI" pitchFamily="34" charset="0"/>
              <a:ea typeface="Segoe UI" pitchFamily="34" charset="0"/>
              <a:cs typeface="Segoe UI" pitchFamily="34" charset="0"/>
            </a:endParaRPr>
          </a:p>
          <a:p>
            <a:r>
              <a:rPr lang="en-US" sz="1600" dirty="0" smtClean="0">
                <a:solidFill>
                  <a:schemeClr val="bg1"/>
                </a:solidFill>
                <a:latin typeface="Segoe UI" pitchFamily="34" charset="0"/>
                <a:ea typeface="Segoe UI" pitchFamily="34" charset="0"/>
                <a:cs typeface="Segoe UI" pitchFamily="34" charset="0"/>
              </a:rPr>
              <a:t>out </a:t>
            </a:r>
            <a:r>
              <a:rPr lang="en-US" sz="1600" dirty="0">
                <a:solidFill>
                  <a:schemeClr val="bg1"/>
                </a:solidFill>
                <a:latin typeface="Segoe UI" pitchFamily="34" charset="0"/>
                <a:ea typeface="Segoe UI" pitchFamily="34" charset="0"/>
                <a:cs typeface="Segoe UI" pitchFamily="34" charset="0"/>
              </a:rPr>
              <a:t>of </a:t>
            </a:r>
            <a:r>
              <a:rPr lang="en-US" sz="1600" dirty="0" smtClean="0">
                <a:solidFill>
                  <a:schemeClr val="bg1"/>
                </a:solidFill>
                <a:latin typeface="Segoe UI" pitchFamily="34" charset="0"/>
                <a:ea typeface="Segoe UI" pitchFamily="34" charset="0"/>
                <a:cs typeface="Segoe UI" pitchFamily="34" charset="0"/>
              </a:rPr>
              <a:t> </a:t>
            </a:r>
            <a:r>
              <a:rPr lang="en-US" sz="1600" dirty="0">
                <a:solidFill>
                  <a:schemeClr val="bg1"/>
                </a:solidFill>
                <a:latin typeface="Segoe UI" pitchFamily="34" charset="0"/>
                <a:ea typeface="Segoe UI" pitchFamily="34" charset="0"/>
                <a:cs typeface="Segoe UI" pitchFamily="34" charset="0"/>
              </a:rPr>
              <a:t>7</a:t>
            </a:r>
            <a:r>
              <a:rPr lang="en-US" sz="1600" dirty="0" smtClean="0">
                <a:solidFill>
                  <a:schemeClr val="bg1"/>
                </a:solidFill>
                <a:latin typeface="Segoe UI" pitchFamily="34" charset="0"/>
                <a:ea typeface="Segoe UI" pitchFamily="34" charset="0"/>
                <a:cs typeface="Segoe UI" pitchFamily="34" charset="0"/>
              </a:rPr>
              <a:t> </a:t>
            </a:r>
            <a:r>
              <a:rPr lang="en-US" sz="1600" dirty="0">
                <a:solidFill>
                  <a:schemeClr val="bg1"/>
                </a:solidFill>
                <a:latin typeface="Segoe UI" pitchFamily="34" charset="0"/>
                <a:ea typeface="Segoe UI" pitchFamily="34" charset="0"/>
                <a:cs typeface="Segoe UI" pitchFamily="34" charset="0"/>
              </a:rPr>
              <a:t>concepts </a:t>
            </a:r>
            <a:r>
              <a:rPr lang="en-US" sz="1600" dirty="0" smtClean="0">
                <a:solidFill>
                  <a:schemeClr val="bg1"/>
                </a:solidFill>
                <a:latin typeface="Segoe UI" pitchFamily="34" charset="0"/>
                <a:ea typeface="Segoe UI" pitchFamily="34" charset="0"/>
                <a:cs typeface="Segoe UI" pitchFamily="34" charset="0"/>
              </a:rPr>
              <a:t>3 </a:t>
            </a:r>
            <a:r>
              <a:rPr lang="en-US" sz="1600" dirty="0">
                <a:solidFill>
                  <a:schemeClr val="bg1"/>
                </a:solidFill>
                <a:latin typeface="Segoe UI" pitchFamily="34" charset="0"/>
                <a:ea typeface="Segoe UI" pitchFamily="34" charset="0"/>
                <a:cs typeface="Segoe UI" pitchFamily="34" charset="0"/>
              </a:rPr>
              <a:t>were prototyped and evaluated </a:t>
            </a:r>
            <a:r>
              <a:rPr lang="en-US" sz="1600" dirty="0" smtClean="0">
                <a:solidFill>
                  <a:schemeClr val="bg1"/>
                </a:solidFill>
                <a:latin typeface="Segoe UI" pitchFamily="34" charset="0"/>
                <a:ea typeface="Segoe UI" pitchFamily="34" charset="0"/>
                <a:cs typeface="Segoe UI" pitchFamily="34" charset="0"/>
              </a:rPr>
              <a:t>with users</a:t>
            </a:r>
          </a:p>
          <a:p>
            <a:endParaRPr lang="en-US" sz="1600" dirty="0">
              <a:solidFill>
                <a:schemeClr val="bg1"/>
              </a:solidFill>
              <a:latin typeface="Segoe UI" pitchFamily="34" charset="0"/>
              <a:ea typeface="Segoe UI" pitchFamily="34" charset="0"/>
              <a:cs typeface="Segoe UI" pitchFamily="34" charset="0"/>
            </a:endParaRPr>
          </a:p>
          <a:p>
            <a:pPr marL="342900" indent="-342900">
              <a:buFont typeface="+mj-lt"/>
              <a:buAutoNum type="arabicPeriod"/>
            </a:pPr>
            <a:r>
              <a:rPr lang="en-US" sz="1600" dirty="0" smtClean="0">
                <a:solidFill>
                  <a:schemeClr val="bg1"/>
                </a:solidFill>
                <a:latin typeface="Segoe UI" pitchFamily="34" charset="0"/>
                <a:ea typeface="Segoe UI" pitchFamily="34" charset="0"/>
                <a:cs typeface="Segoe UI" pitchFamily="34" charset="0"/>
              </a:rPr>
              <a:t>Learning </a:t>
            </a:r>
            <a:r>
              <a:rPr lang="en-US" sz="1600" dirty="0">
                <a:solidFill>
                  <a:schemeClr val="bg1"/>
                </a:solidFill>
                <a:latin typeface="Segoe UI" pitchFamily="34" charset="0"/>
                <a:ea typeface="Segoe UI" pitchFamily="34" charset="0"/>
                <a:cs typeface="Segoe UI" pitchFamily="34" charset="0"/>
              </a:rPr>
              <a:t>on a 2d surface (paper based Learning)</a:t>
            </a:r>
          </a:p>
          <a:p>
            <a:pPr marL="342900" indent="-342900">
              <a:buFont typeface="+mj-lt"/>
              <a:buAutoNum type="arabicPeriod"/>
            </a:pPr>
            <a:r>
              <a:rPr lang="en-US" sz="1600" dirty="0" smtClean="0">
                <a:solidFill>
                  <a:schemeClr val="bg1"/>
                </a:solidFill>
                <a:latin typeface="Segoe UI" pitchFamily="34" charset="0"/>
                <a:ea typeface="Segoe UI" pitchFamily="34" charset="0"/>
                <a:cs typeface="Segoe UI" pitchFamily="34" charset="0"/>
              </a:rPr>
              <a:t>Screen </a:t>
            </a:r>
            <a:r>
              <a:rPr lang="en-US" sz="1600" dirty="0">
                <a:solidFill>
                  <a:schemeClr val="bg1"/>
                </a:solidFill>
                <a:latin typeface="Segoe UI" pitchFamily="34" charset="0"/>
                <a:ea typeface="Segoe UI" pitchFamily="34" charset="0"/>
                <a:cs typeface="Segoe UI" pitchFamily="34" charset="0"/>
              </a:rPr>
              <a:t>Based Learning</a:t>
            </a:r>
          </a:p>
          <a:p>
            <a:pPr marL="342900" indent="-342900">
              <a:buFont typeface="+mj-lt"/>
              <a:buAutoNum type="arabicPeriod"/>
            </a:pPr>
            <a:r>
              <a:rPr lang="en-US" sz="1600" dirty="0" smtClean="0">
                <a:solidFill>
                  <a:schemeClr val="bg1"/>
                </a:solidFill>
                <a:latin typeface="Segoe UI" pitchFamily="34" charset="0"/>
                <a:ea typeface="Segoe UI" pitchFamily="34" charset="0"/>
                <a:cs typeface="Segoe UI" pitchFamily="34" charset="0"/>
              </a:rPr>
              <a:t>Learning </a:t>
            </a:r>
            <a:r>
              <a:rPr lang="en-US" sz="1600" dirty="0">
                <a:solidFill>
                  <a:schemeClr val="bg1"/>
                </a:solidFill>
                <a:latin typeface="Segoe UI" pitchFamily="34" charset="0"/>
                <a:ea typeface="Segoe UI" pitchFamily="34" charset="0"/>
                <a:cs typeface="Segoe UI" pitchFamily="34" charset="0"/>
              </a:rPr>
              <a:t>with </a:t>
            </a:r>
            <a:r>
              <a:rPr lang="en-US" sz="1600" dirty="0" smtClean="0">
                <a:solidFill>
                  <a:schemeClr val="bg1"/>
                </a:solidFill>
                <a:latin typeface="Segoe UI" pitchFamily="34" charset="0"/>
                <a:ea typeface="Segoe UI" pitchFamily="34" charset="0"/>
                <a:cs typeface="Segoe UI" pitchFamily="34" charset="0"/>
              </a:rPr>
              <a:t>the help of tangible objects and immersive environment</a:t>
            </a:r>
            <a:endParaRPr lang="en-US" sz="15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8709903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rgbClr val="FFBC01"/>
                </a:solidFill>
                <a:latin typeface="Segoe UI" pitchFamily="34" charset="0"/>
                <a:ea typeface="Segoe UI" pitchFamily="34" charset="0"/>
                <a:cs typeface="Segoe UI" pitchFamily="34" charset="0"/>
              </a:rPr>
              <a:t>c</a:t>
            </a:r>
            <a:r>
              <a:rPr lang="en-US" dirty="0" smtClean="0">
                <a:solidFill>
                  <a:srgbClr val="FFBC01"/>
                </a:solidFill>
                <a:latin typeface="Segoe UI" pitchFamily="34" charset="0"/>
                <a:ea typeface="Segoe UI" pitchFamily="34" charset="0"/>
                <a:cs typeface="Segoe UI" pitchFamily="34" charset="0"/>
              </a:rPr>
              <a:t>oncepts evaluation</a:t>
            </a:r>
            <a:endParaRPr lang="en-US" dirty="0">
              <a:solidFill>
                <a:srgbClr val="FFBC01"/>
              </a:solidFill>
              <a:latin typeface="Segoe UI" pitchFamily="34" charset="0"/>
              <a:ea typeface="Segoe UI" pitchFamily="34" charset="0"/>
              <a:cs typeface="Segoe UI" pitchFamily="34" charset="0"/>
            </a:endParaRPr>
          </a:p>
        </p:txBody>
      </p:sp>
      <p:sp>
        <p:nvSpPr>
          <p:cNvPr id="5" name="TextBox 4"/>
          <p:cNvSpPr txBox="1"/>
          <p:nvPr/>
        </p:nvSpPr>
        <p:spPr>
          <a:xfrm>
            <a:off x="228600" y="4038600"/>
            <a:ext cx="4724401" cy="2569934"/>
          </a:xfrm>
          <a:prstGeom prst="rect">
            <a:avLst/>
          </a:prstGeom>
          <a:noFill/>
        </p:spPr>
        <p:txBody>
          <a:bodyPr wrap="square" rtlCol="0">
            <a:spAutoFit/>
          </a:bodyPr>
          <a:lstStyle/>
          <a:p>
            <a:r>
              <a:rPr lang="en-US" sz="1400" dirty="0" smtClean="0">
                <a:solidFill>
                  <a:schemeClr val="bg1"/>
                </a:solidFill>
                <a:latin typeface="Segoe UI" pitchFamily="34" charset="0"/>
                <a:ea typeface="Segoe UI" pitchFamily="34" charset="0"/>
                <a:cs typeface="Segoe UI" pitchFamily="34" charset="0"/>
              </a:rPr>
              <a:t>Tasks</a:t>
            </a:r>
            <a:endParaRPr lang="en-US" sz="1400" dirty="0">
              <a:solidFill>
                <a:schemeClr val="bg1"/>
              </a:solidFill>
              <a:latin typeface="Segoe UI" pitchFamily="34" charset="0"/>
              <a:ea typeface="Segoe UI" pitchFamily="34" charset="0"/>
              <a:cs typeface="Segoe UI" pitchFamily="34" charset="0"/>
            </a:endParaRPr>
          </a:p>
          <a:p>
            <a:r>
              <a:rPr lang="en-US" sz="1050" dirty="0">
                <a:solidFill>
                  <a:schemeClr val="bg1"/>
                </a:solidFill>
                <a:latin typeface="Segoe UI" pitchFamily="34" charset="0"/>
                <a:ea typeface="Segoe UI" pitchFamily="34" charset="0"/>
                <a:cs typeface="Segoe UI" pitchFamily="34" charset="0"/>
              </a:rPr>
              <a:t>- </a:t>
            </a:r>
            <a:r>
              <a:rPr lang="en-US" sz="1100" dirty="0" smtClean="0">
                <a:solidFill>
                  <a:schemeClr val="bg1"/>
                </a:solidFill>
                <a:latin typeface="Segoe UI" pitchFamily="34" charset="0"/>
                <a:ea typeface="Segoe UI" pitchFamily="34" charset="0"/>
                <a:cs typeface="Segoe UI" pitchFamily="34" charset="0"/>
              </a:rPr>
              <a:t>Finding location on map</a:t>
            </a:r>
            <a:endParaRPr lang="en-US" sz="1100" dirty="0">
              <a:solidFill>
                <a:schemeClr val="bg1"/>
              </a:solidFill>
              <a:latin typeface="Segoe UI" pitchFamily="34" charset="0"/>
              <a:ea typeface="Segoe UI" pitchFamily="34" charset="0"/>
              <a:cs typeface="Segoe UI" pitchFamily="34" charset="0"/>
            </a:endParaRPr>
          </a:p>
          <a:p>
            <a:r>
              <a:rPr lang="en-US" sz="1100" dirty="0">
                <a:solidFill>
                  <a:schemeClr val="bg1"/>
                </a:solidFill>
                <a:latin typeface="Segoe UI" pitchFamily="34" charset="0"/>
                <a:ea typeface="Segoe UI" pitchFamily="34" charset="0"/>
                <a:cs typeface="Segoe UI" pitchFamily="34" charset="0"/>
              </a:rPr>
              <a:t>- </a:t>
            </a:r>
            <a:r>
              <a:rPr lang="en-US" sz="1100" dirty="0" smtClean="0">
                <a:solidFill>
                  <a:schemeClr val="bg1"/>
                </a:solidFill>
                <a:latin typeface="Segoe UI" pitchFamily="34" charset="0"/>
                <a:ea typeface="Segoe UI" pitchFamily="34" charset="0"/>
                <a:cs typeface="Segoe UI" pitchFamily="34" charset="0"/>
              </a:rPr>
              <a:t>Tracking sun’s trajectory </a:t>
            </a:r>
            <a:endParaRPr lang="en-US" sz="11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Findings</a:t>
            </a:r>
            <a:endParaRPr lang="en-US" sz="1400" dirty="0">
              <a:solidFill>
                <a:schemeClr val="bg1"/>
              </a:solidFill>
              <a:latin typeface="Segoe UI" pitchFamily="34" charset="0"/>
              <a:ea typeface="Segoe UI" pitchFamily="34" charset="0"/>
              <a:cs typeface="Segoe UI" pitchFamily="34" charset="0"/>
            </a:endParaRPr>
          </a:p>
          <a:p>
            <a:r>
              <a:rPr lang="en-US" sz="1050" dirty="0" smtClean="0">
                <a:solidFill>
                  <a:schemeClr val="bg1"/>
                </a:solidFill>
                <a:latin typeface="Segoe UI" pitchFamily="34" charset="0"/>
                <a:ea typeface="Segoe UI" pitchFamily="34" charset="0"/>
                <a:cs typeface="Segoe UI" pitchFamily="34" charset="0"/>
              </a:rPr>
              <a:t>- c</a:t>
            </a:r>
            <a:r>
              <a:rPr lang="en-US" sz="1100" dirty="0" smtClean="0">
                <a:solidFill>
                  <a:schemeClr val="bg1"/>
                </a:solidFill>
                <a:latin typeface="Segoe UI" pitchFamily="34" charset="0"/>
                <a:ea typeface="Segoe UI" pitchFamily="34" charset="0"/>
                <a:cs typeface="Segoe UI" pitchFamily="34" charset="0"/>
              </a:rPr>
              <a:t>ould not understand longitude and latitude concept</a:t>
            </a:r>
            <a:endParaRPr lang="en-US" sz="1100" dirty="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could not point change is trajectory of sun</a:t>
            </a:r>
          </a:p>
          <a:p>
            <a:endParaRPr lang="en-US" sz="1400" dirty="0">
              <a:solidFill>
                <a:schemeClr val="bg1"/>
              </a:solidFill>
              <a:latin typeface="Segoe UI" pitchFamily="34" charset="0"/>
              <a:ea typeface="Segoe UI" pitchFamily="34" charset="0"/>
              <a:cs typeface="Segoe UI" pitchFamily="34" charset="0"/>
            </a:endParaRPr>
          </a:p>
          <a:p>
            <a:r>
              <a:rPr lang="en-US" sz="1400" dirty="0" err="1" smtClean="0">
                <a:solidFill>
                  <a:schemeClr val="bg1"/>
                </a:solidFill>
                <a:latin typeface="Segoe UI" pitchFamily="34" charset="0"/>
                <a:ea typeface="Segoe UI" pitchFamily="34" charset="0"/>
                <a:cs typeface="Segoe UI" pitchFamily="34" charset="0"/>
              </a:rPr>
              <a:t>Disadv</a:t>
            </a:r>
            <a:r>
              <a:rPr lang="en-US" sz="1400" dirty="0" smtClean="0">
                <a:solidFill>
                  <a:schemeClr val="bg1"/>
                </a:solidFill>
                <a:latin typeface="Segoe UI" pitchFamily="34" charset="0"/>
                <a:ea typeface="Segoe UI" pitchFamily="34" charset="0"/>
                <a:cs typeface="Segoe UI" pitchFamily="34" charset="0"/>
              </a:rPr>
              <a:t>.</a:t>
            </a:r>
          </a:p>
          <a:p>
            <a:endParaRPr lang="en-US" sz="1400" dirty="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could </a:t>
            </a:r>
            <a:r>
              <a:rPr lang="en-US" sz="1100" dirty="0">
                <a:solidFill>
                  <a:schemeClr val="bg1"/>
                </a:solidFill>
                <a:latin typeface="Segoe UI" pitchFamily="34" charset="0"/>
                <a:ea typeface="Segoe UI" pitchFamily="34" charset="0"/>
                <a:cs typeface="Segoe UI" pitchFamily="34" charset="0"/>
              </a:rPr>
              <a:t>not locate places on world </a:t>
            </a:r>
            <a:r>
              <a:rPr lang="en-US" sz="1100" dirty="0" smtClean="0">
                <a:solidFill>
                  <a:schemeClr val="bg1"/>
                </a:solidFill>
                <a:latin typeface="Segoe UI" pitchFamily="34" charset="0"/>
                <a:ea typeface="Segoe UI" pitchFamily="34" charset="0"/>
                <a:cs typeface="Segoe UI" pitchFamily="34" charset="0"/>
              </a:rPr>
              <a:t>correctly</a:t>
            </a:r>
            <a:endParaRPr lang="en-US" sz="1100" dirty="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a:t>
            </a:r>
            <a:r>
              <a:rPr lang="en-US" sz="1100" dirty="0" err="1" smtClean="0">
                <a:solidFill>
                  <a:schemeClr val="bg1"/>
                </a:solidFill>
                <a:latin typeface="Segoe UI" pitchFamily="34" charset="0"/>
                <a:ea typeface="Segoe UI" pitchFamily="34" charset="0"/>
                <a:cs typeface="Segoe UI" pitchFamily="34" charset="0"/>
              </a:rPr>
              <a:t>miscomm</a:t>
            </a:r>
            <a:r>
              <a:rPr lang="en-US" sz="1100" dirty="0" smtClean="0">
                <a:solidFill>
                  <a:schemeClr val="bg1"/>
                </a:solidFill>
                <a:latin typeface="Segoe UI" pitchFamily="34" charset="0"/>
                <a:ea typeface="Segoe UI" pitchFamily="34" charset="0"/>
                <a:cs typeface="Segoe UI" pitchFamily="34" charset="0"/>
              </a:rPr>
              <a:t>. due </a:t>
            </a:r>
            <a:r>
              <a:rPr lang="en-US" sz="1100" dirty="0">
                <a:solidFill>
                  <a:schemeClr val="bg1"/>
                </a:solidFill>
                <a:latin typeface="Segoe UI" pitchFamily="34" charset="0"/>
                <a:ea typeface="Segoe UI" pitchFamily="34" charset="0"/>
                <a:cs typeface="Segoe UI" pitchFamily="34" charset="0"/>
              </a:rPr>
              <a:t>to linear representation </a:t>
            </a:r>
            <a:r>
              <a:rPr lang="en-US" sz="1100" dirty="0" smtClean="0">
                <a:solidFill>
                  <a:schemeClr val="bg1"/>
                </a:solidFill>
                <a:latin typeface="Segoe UI" pitchFamily="34" charset="0"/>
                <a:ea typeface="Segoe UI" pitchFamily="34" charset="0"/>
                <a:cs typeface="Segoe UI" pitchFamily="34" charset="0"/>
              </a:rPr>
              <a:t>of angular </a:t>
            </a:r>
            <a:r>
              <a:rPr lang="en-US" sz="1100" dirty="0">
                <a:solidFill>
                  <a:schemeClr val="bg1"/>
                </a:solidFill>
                <a:latin typeface="Segoe UI" pitchFamily="34" charset="0"/>
                <a:ea typeface="Segoe UI" pitchFamily="34" charset="0"/>
                <a:cs typeface="Segoe UI" pitchFamily="34" charset="0"/>
              </a:rPr>
              <a:t>distance </a:t>
            </a:r>
            <a:endParaRPr lang="en-US" sz="1100" dirty="0" smtClean="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overall </a:t>
            </a:r>
            <a:r>
              <a:rPr lang="en-US" sz="1100" dirty="0">
                <a:solidFill>
                  <a:schemeClr val="bg1"/>
                </a:solidFill>
                <a:latin typeface="Segoe UI" pitchFamily="34" charset="0"/>
                <a:ea typeface="Segoe UI" pitchFamily="34" charset="0"/>
                <a:cs typeface="Segoe UI" pitchFamily="34" charset="0"/>
              </a:rPr>
              <a:t>picture of “Why” is not </a:t>
            </a:r>
            <a:r>
              <a:rPr lang="en-US" sz="1100" dirty="0" smtClean="0">
                <a:solidFill>
                  <a:schemeClr val="bg1"/>
                </a:solidFill>
                <a:latin typeface="Segoe UI" pitchFamily="34" charset="0"/>
                <a:ea typeface="Segoe UI" pitchFamily="34" charset="0"/>
                <a:cs typeface="Segoe UI" pitchFamily="34" charset="0"/>
              </a:rPr>
              <a:t>communicated</a:t>
            </a:r>
            <a:endParaRPr lang="en-US" sz="1100" dirty="0">
              <a:solidFill>
                <a:schemeClr val="bg1"/>
              </a:solidFill>
              <a:latin typeface="Segoe UI" pitchFamily="34" charset="0"/>
              <a:ea typeface="Segoe UI" pitchFamily="34" charset="0"/>
              <a:cs typeface="Segoe UI" pitchFamily="34"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626" y="1295400"/>
            <a:ext cx="1767474" cy="1323975"/>
          </a:xfrm>
          <a:prstGeom prst="rect">
            <a:avLst/>
          </a:prstGeom>
          <a:ln w="19050">
            <a:solidFill>
              <a:srgbClr val="FF3399"/>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1" y="1683922"/>
            <a:ext cx="1922736" cy="1440277"/>
          </a:xfrm>
          <a:prstGeom prst="rect">
            <a:avLst/>
          </a:prstGeom>
          <a:ln w="19050">
            <a:solidFill>
              <a:srgbClr val="FF3399"/>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185" y="2675251"/>
            <a:ext cx="1818914" cy="1363349"/>
          </a:xfrm>
          <a:prstGeom prst="rect">
            <a:avLst/>
          </a:prstGeom>
          <a:ln w="19050">
            <a:solidFill>
              <a:srgbClr val="FF3399"/>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2133601" y="3124200"/>
            <a:ext cx="1447799" cy="338554"/>
          </a:xfrm>
          <a:prstGeom prst="rect">
            <a:avLst/>
          </a:prstGeom>
          <a:noFill/>
        </p:spPr>
        <p:txBody>
          <a:bodyPr wrap="square" rtlCol="0">
            <a:spAutoFit/>
          </a:bodyPr>
          <a:lstStyle/>
          <a:p>
            <a:r>
              <a:rPr lang="en-US" sz="1600" dirty="0" smtClean="0">
                <a:solidFill>
                  <a:srgbClr val="FF3399"/>
                </a:solidFill>
                <a:latin typeface="Segoe UI" pitchFamily="34" charset="0"/>
                <a:ea typeface="Segoe UI" pitchFamily="34" charset="0"/>
                <a:cs typeface="Segoe UI" pitchFamily="34" charset="0"/>
              </a:rPr>
              <a:t>2D on paper</a:t>
            </a:r>
            <a:endParaRPr lang="en-US" sz="1500" dirty="0">
              <a:solidFill>
                <a:srgbClr val="FF3399"/>
              </a:solidFill>
              <a:latin typeface="Segoe UI" pitchFamily="34" charset="0"/>
              <a:ea typeface="Segoe UI" pitchFamily="34" charset="0"/>
              <a:cs typeface="Segoe UI" pitchFamily="34" charset="0"/>
            </a:endParaRPr>
          </a:p>
        </p:txBody>
      </p:sp>
      <p:pic>
        <p:nvPicPr>
          <p:cNvPr id="71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1371600"/>
            <a:ext cx="1565274" cy="1173955"/>
          </a:xfrm>
          <a:prstGeom prst="rect">
            <a:avLst/>
          </a:prstGeom>
          <a:ln w="19050">
            <a:solidFill>
              <a:srgbClr val="00CCFF"/>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7175"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190" t="21958" r="11477"/>
          <a:stretch/>
        </p:blipFill>
        <p:spPr bwMode="auto">
          <a:xfrm>
            <a:off x="5222873" y="2612850"/>
            <a:ext cx="1828798" cy="1383439"/>
          </a:xfrm>
          <a:prstGeom prst="rect">
            <a:avLst/>
          </a:prstGeom>
          <a:ln w="19050">
            <a:solidFill>
              <a:srgbClr val="00CCFF"/>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11" name="TextBox 10"/>
          <p:cNvSpPr txBox="1"/>
          <p:nvPr/>
        </p:nvSpPr>
        <p:spPr>
          <a:xfrm>
            <a:off x="7086601" y="2590800"/>
            <a:ext cx="1447799" cy="584775"/>
          </a:xfrm>
          <a:prstGeom prst="rect">
            <a:avLst/>
          </a:prstGeom>
          <a:noFill/>
        </p:spPr>
        <p:txBody>
          <a:bodyPr wrap="square" rtlCol="0">
            <a:spAutoFit/>
          </a:bodyPr>
          <a:lstStyle/>
          <a:p>
            <a:r>
              <a:rPr lang="en-US" sz="1600" dirty="0" smtClean="0">
                <a:solidFill>
                  <a:srgbClr val="00CCFF"/>
                </a:solidFill>
                <a:latin typeface="Segoe UI" pitchFamily="34" charset="0"/>
                <a:ea typeface="Segoe UI" pitchFamily="34" charset="0"/>
                <a:cs typeface="Segoe UI" pitchFamily="34" charset="0"/>
              </a:rPr>
              <a:t>Screen based</a:t>
            </a:r>
          </a:p>
          <a:p>
            <a:r>
              <a:rPr lang="en-US" sz="1600" dirty="0" smtClean="0">
                <a:solidFill>
                  <a:srgbClr val="00CCFF"/>
                </a:solidFill>
                <a:latin typeface="Segoe UI" pitchFamily="34" charset="0"/>
                <a:ea typeface="Segoe UI" pitchFamily="34" charset="0"/>
                <a:cs typeface="Segoe UI" pitchFamily="34" charset="0"/>
              </a:rPr>
              <a:t>Learning</a:t>
            </a:r>
            <a:endParaRPr lang="en-US" sz="1500" dirty="0">
              <a:solidFill>
                <a:srgbClr val="00CCFF"/>
              </a:solidFill>
              <a:latin typeface="Segoe UI" pitchFamily="34" charset="0"/>
              <a:ea typeface="Segoe UI" pitchFamily="34" charset="0"/>
              <a:cs typeface="Segoe UI" pitchFamily="34" charset="0"/>
            </a:endParaRPr>
          </a:p>
        </p:txBody>
      </p:sp>
      <p:sp>
        <p:nvSpPr>
          <p:cNvPr id="12" name="TextBox 11"/>
          <p:cNvSpPr txBox="1"/>
          <p:nvPr/>
        </p:nvSpPr>
        <p:spPr>
          <a:xfrm>
            <a:off x="4343402" y="3962400"/>
            <a:ext cx="6019798" cy="2669962"/>
          </a:xfrm>
          <a:prstGeom prst="rect">
            <a:avLst/>
          </a:prstGeom>
          <a:noFill/>
        </p:spPr>
        <p:txBody>
          <a:bodyPr wrap="square" rtlCol="0">
            <a:spAutoFit/>
          </a:bodyPr>
          <a:lstStyle/>
          <a:p>
            <a:pPr lvl="0"/>
            <a:r>
              <a:rPr lang="en-US" sz="1400" dirty="0">
                <a:solidFill>
                  <a:prstClr val="white"/>
                </a:solidFill>
                <a:latin typeface="Segoe UI" pitchFamily="34" charset="0"/>
                <a:ea typeface="Segoe UI" pitchFamily="34" charset="0"/>
                <a:cs typeface="Segoe UI" pitchFamily="34" charset="0"/>
              </a:rPr>
              <a:t>Tasks</a:t>
            </a:r>
          </a:p>
          <a:p>
            <a:pPr lvl="0"/>
            <a:r>
              <a:rPr lang="en-US" sz="1050" dirty="0">
                <a:solidFill>
                  <a:prstClr val="white"/>
                </a:solidFill>
                <a:latin typeface="Segoe UI" pitchFamily="34" charset="0"/>
                <a:ea typeface="Segoe UI" pitchFamily="34" charset="0"/>
                <a:cs typeface="Segoe UI" pitchFamily="34" charset="0"/>
              </a:rPr>
              <a:t>- </a:t>
            </a:r>
            <a:r>
              <a:rPr lang="en-US" sz="1100" dirty="0">
                <a:solidFill>
                  <a:prstClr val="white"/>
                </a:solidFill>
                <a:latin typeface="Segoe UI" pitchFamily="34" charset="0"/>
                <a:ea typeface="Segoe UI" pitchFamily="34" charset="0"/>
                <a:cs typeface="Segoe UI" pitchFamily="34" charset="0"/>
              </a:rPr>
              <a:t>Finding location on map</a:t>
            </a:r>
          </a:p>
          <a:p>
            <a:pPr lvl="0"/>
            <a:r>
              <a:rPr lang="en-US" sz="1100" dirty="0">
                <a:solidFill>
                  <a:prstClr val="white"/>
                </a:solidFill>
                <a:latin typeface="Segoe UI" pitchFamily="34" charset="0"/>
                <a:ea typeface="Segoe UI" pitchFamily="34" charset="0"/>
                <a:cs typeface="Segoe UI" pitchFamily="34" charset="0"/>
              </a:rPr>
              <a:t>- Tracking sun’s trajectory </a:t>
            </a:r>
          </a:p>
          <a:p>
            <a:endParaRPr lang="en-US" sz="1400" dirty="0" smtClean="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Findings</a:t>
            </a:r>
            <a:endParaRPr lang="en-US" sz="1400" dirty="0">
              <a:solidFill>
                <a:schemeClr val="bg1"/>
              </a:solidFill>
              <a:latin typeface="Segoe UI" pitchFamily="34" charset="0"/>
              <a:ea typeface="Segoe UI" pitchFamily="34" charset="0"/>
              <a:cs typeface="Segoe UI" pitchFamily="34" charset="0"/>
            </a:endParaRPr>
          </a:p>
          <a:p>
            <a:r>
              <a:rPr lang="en-US" sz="1050" dirty="0" smtClean="0">
                <a:solidFill>
                  <a:schemeClr val="bg1"/>
                </a:solidFill>
                <a:latin typeface="Segoe UI" pitchFamily="34" charset="0"/>
                <a:ea typeface="Segoe UI" pitchFamily="34" charset="0"/>
                <a:cs typeface="Segoe UI" pitchFamily="34" charset="0"/>
              </a:rPr>
              <a:t>- on </a:t>
            </a:r>
            <a:r>
              <a:rPr lang="en-US" sz="1050" dirty="0">
                <a:solidFill>
                  <a:schemeClr val="bg1"/>
                </a:solidFill>
                <a:latin typeface="Segoe UI" pitchFamily="34" charset="0"/>
                <a:ea typeface="Segoe UI" pitchFamily="34" charset="0"/>
                <a:cs typeface="Segoe UI" pitchFamily="34" charset="0"/>
              </a:rPr>
              <a:t>screen selection of place should be provided with more </a:t>
            </a:r>
            <a:r>
              <a:rPr lang="en-US" sz="1050" dirty="0" smtClean="0">
                <a:solidFill>
                  <a:schemeClr val="bg1"/>
                </a:solidFill>
                <a:latin typeface="Segoe UI" pitchFamily="34" charset="0"/>
                <a:ea typeface="Segoe UI" pitchFamily="34" charset="0"/>
                <a:cs typeface="Segoe UI" pitchFamily="34" charset="0"/>
              </a:rPr>
              <a:t>detail</a:t>
            </a:r>
            <a:endParaRPr lang="en-US" sz="1050" dirty="0">
              <a:solidFill>
                <a:schemeClr val="bg1"/>
              </a:solidFill>
              <a:latin typeface="Segoe UI" pitchFamily="34" charset="0"/>
              <a:ea typeface="Segoe UI" pitchFamily="34" charset="0"/>
              <a:cs typeface="Segoe UI" pitchFamily="34" charset="0"/>
            </a:endParaRPr>
          </a:p>
          <a:p>
            <a:r>
              <a:rPr lang="en-US" sz="1050" dirty="0" smtClean="0">
                <a:solidFill>
                  <a:schemeClr val="bg1"/>
                </a:solidFill>
                <a:latin typeface="Segoe UI" pitchFamily="34" charset="0"/>
                <a:ea typeface="Segoe UI" pitchFamily="34" charset="0"/>
                <a:cs typeface="Segoe UI" pitchFamily="34" charset="0"/>
              </a:rPr>
              <a:t>- constraint </a:t>
            </a:r>
            <a:r>
              <a:rPr lang="en-US" sz="1050" dirty="0">
                <a:solidFill>
                  <a:schemeClr val="bg1"/>
                </a:solidFill>
                <a:latin typeface="Segoe UI" pitchFamily="34" charset="0"/>
                <a:ea typeface="Segoe UI" pitchFamily="34" charset="0"/>
                <a:cs typeface="Segoe UI" pitchFamily="34" charset="0"/>
              </a:rPr>
              <a:t>of selecting through latitude and longitude is </a:t>
            </a:r>
            <a:r>
              <a:rPr lang="en-US" sz="1050" dirty="0" smtClean="0">
                <a:solidFill>
                  <a:schemeClr val="bg1"/>
                </a:solidFill>
                <a:latin typeface="Segoe UI" pitchFamily="34" charset="0"/>
                <a:ea typeface="Segoe UI" pitchFamily="34" charset="0"/>
                <a:cs typeface="Segoe UI" pitchFamily="34" charset="0"/>
              </a:rPr>
              <a:t>required</a:t>
            </a:r>
          </a:p>
          <a:p>
            <a:endParaRPr lang="en-US" sz="1050" dirty="0">
              <a:solidFill>
                <a:schemeClr val="bg1"/>
              </a:solidFill>
              <a:latin typeface="Segoe UI" pitchFamily="34" charset="0"/>
              <a:ea typeface="Segoe UI" pitchFamily="34" charset="0"/>
              <a:cs typeface="Segoe UI" pitchFamily="34" charset="0"/>
            </a:endParaRPr>
          </a:p>
          <a:p>
            <a:r>
              <a:rPr lang="en-US" sz="1400" dirty="0" err="1" smtClean="0">
                <a:solidFill>
                  <a:schemeClr val="bg1"/>
                </a:solidFill>
                <a:latin typeface="Segoe UI" pitchFamily="34" charset="0"/>
                <a:ea typeface="Segoe UI" pitchFamily="34" charset="0"/>
                <a:cs typeface="Segoe UI" pitchFamily="34" charset="0"/>
              </a:rPr>
              <a:t>Disadv</a:t>
            </a:r>
            <a:r>
              <a:rPr lang="en-US" sz="1400" dirty="0" smtClean="0">
                <a:solidFill>
                  <a:schemeClr val="bg1"/>
                </a:solidFill>
                <a:latin typeface="Segoe UI" pitchFamily="34" charset="0"/>
                <a:ea typeface="Segoe UI" pitchFamily="34" charset="0"/>
                <a:cs typeface="Segoe UI" pitchFamily="34" charset="0"/>
              </a:rPr>
              <a:t>.</a:t>
            </a:r>
          </a:p>
          <a:p>
            <a:endParaRPr lang="en-US" sz="1400" dirty="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on </a:t>
            </a:r>
            <a:r>
              <a:rPr lang="en-US" sz="1100" dirty="0">
                <a:solidFill>
                  <a:schemeClr val="bg1"/>
                </a:solidFill>
                <a:latin typeface="Segoe UI" pitchFamily="34" charset="0"/>
                <a:ea typeface="Segoe UI" pitchFamily="34" charset="0"/>
                <a:cs typeface="Segoe UI" pitchFamily="34" charset="0"/>
              </a:rPr>
              <a:t>screen navigation in panoramic </a:t>
            </a:r>
            <a:r>
              <a:rPr lang="en-US" sz="1100" dirty="0" smtClean="0">
                <a:solidFill>
                  <a:schemeClr val="bg1"/>
                </a:solidFill>
                <a:latin typeface="Segoe UI" pitchFamily="34" charset="0"/>
                <a:ea typeface="Segoe UI" pitchFamily="34" charset="0"/>
                <a:cs typeface="Segoe UI" pitchFamily="34" charset="0"/>
              </a:rPr>
              <a:t>views creates </a:t>
            </a:r>
            <a:r>
              <a:rPr lang="en-US" sz="1100" dirty="0">
                <a:solidFill>
                  <a:schemeClr val="bg1"/>
                </a:solidFill>
                <a:latin typeface="Segoe UI" pitchFamily="34" charset="0"/>
                <a:ea typeface="Segoe UI" pitchFamily="34" charset="0"/>
                <a:cs typeface="Segoe UI" pitchFamily="34" charset="0"/>
              </a:rPr>
              <a:t>confusion </a:t>
            </a:r>
            <a:r>
              <a:rPr lang="en-US" sz="1100" dirty="0" smtClean="0">
                <a:solidFill>
                  <a:schemeClr val="bg1"/>
                </a:solidFill>
                <a:latin typeface="Segoe UI" pitchFamily="34" charset="0"/>
                <a:ea typeface="Segoe UI" pitchFamily="34" charset="0"/>
                <a:cs typeface="Segoe UI" pitchFamily="34" charset="0"/>
              </a:rPr>
              <a:t>of directions</a:t>
            </a:r>
            <a:endParaRPr lang="en-US" sz="1100" dirty="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no </a:t>
            </a:r>
            <a:r>
              <a:rPr lang="en-US" sz="1100" dirty="0">
                <a:solidFill>
                  <a:schemeClr val="bg1"/>
                </a:solidFill>
                <a:latin typeface="Segoe UI" pitchFamily="34" charset="0"/>
                <a:ea typeface="Segoe UI" pitchFamily="34" charset="0"/>
                <a:cs typeface="Segoe UI" pitchFamily="34" charset="0"/>
              </a:rPr>
              <a:t>relationship building between what , why and how</a:t>
            </a:r>
            <a:r>
              <a:rPr lang="en-US" sz="1100" dirty="0" smtClean="0">
                <a:solidFill>
                  <a:schemeClr val="bg1"/>
                </a:solidFill>
                <a:latin typeface="Segoe UI" pitchFamily="34" charset="0"/>
                <a:ea typeface="Segoe UI" pitchFamily="34" charset="0"/>
                <a:cs typeface="Segoe UI" pitchFamily="34" charset="0"/>
              </a:rPr>
              <a:t>?</a:t>
            </a:r>
          </a:p>
          <a:p>
            <a:r>
              <a:rPr lang="en-US" sz="1100" dirty="0" smtClean="0">
                <a:solidFill>
                  <a:schemeClr val="bg1"/>
                </a:solidFill>
                <a:latin typeface="Segoe UI" pitchFamily="34" charset="0"/>
                <a:ea typeface="Segoe UI" pitchFamily="34" charset="0"/>
                <a:cs typeface="Segoe UI" pitchFamily="34" charset="0"/>
              </a:rPr>
              <a:t>- could </a:t>
            </a:r>
            <a:r>
              <a:rPr lang="en-US" sz="1100" dirty="0">
                <a:solidFill>
                  <a:schemeClr val="bg1"/>
                </a:solidFill>
                <a:latin typeface="Segoe UI" pitchFamily="34" charset="0"/>
                <a:ea typeface="Segoe UI" pitchFamily="34" charset="0"/>
                <a:cs typeface="Segoe UI" pitchFamily="34" charset="0"/>
              </a:rPr>
              <a:t>not observe small changes in sun direction </a:t>
            </a:r>
            <a:r>
              <a:rPr lang="en-US" sz="1100" dirty="0" smtClean="0">
                <a:solidFill>
                  <a:schemeClr val="bg1"/>
                </a:solidFill>
                <a:latin typeface="Segoe UI" pitchFamily="34" charset="0"/>
                <a:ea typeface="Segoe UI" pitchFamily="34" charset="0"/>
                <a:cs typeface="Segoe UI" pitchFamily="34" charset="0"/>
              </a:rPr>
              <a:t>with change </a:t>
            </a:r>
            <a:r>
              <a:rPr lang="en-US" sz="1100" dirty="0">
                <a:solidFill>
                  <a:schemeClr val="bg1"/>
                </a:solidFill>
                <a:latin typeface="Segoe UI" pitchFamily="34" charset="0"/>
                <a:ea typeface="Segoe UI" pitchFamily="34" charset="0"/>
                <a:cs typeface="Segoe UI" pitchFamily="34" charset="0"/>
              </a:rPr>
              <a:t>of place </a:t>
            </a:r>
            <a:endParaRPr lang="en-US" sz="1100" dirty="0" smtClean="0">
              <a:solidFill>
                <a:schemeClr val="bg1"/>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difficult </a:t>
            </a:r>
            <a:r>
              <a:rPr lang="en-US" sz="1100" dirty="0">
                <a:solidFill>
                  <a:schemeClr val="bg1"/>
                </a:solidFill>
                <a:latin typeface="Segoe UI" pitchFamily="34" charset="0"/>
                <a:ea typeface="Segoe UI" pitchFamily="34" charset="0"/>
                <a:cs typeface="Segoe UI" pitchFamily="34" charset="0"/>
              </a:rPr>
              <a:t>to compare as all 4 coordinates are not visible </a:t>
            </a:r>
            <a:r>
              <a:rPr lang="en-US" sz="1100" dirty="0" smtClean="0">
                <a:solidFill>
                  <a:schemeClr val="bg1"/>
                </a:solidFill>
                <a:latin typeface="Segoe UI" pitchFamily="34" charset="0"/>
                <a:ea typeface="Segoe UI" pitchFamily="34" charset="0"/>
                <a:cs typeface="Segoe UI" pitchFamily="34" charset="0"/>
              </a:rPr>
              <a:t>simultaneously</a:t>
            </a:r>
            <a:endParaRPr lang="en-US" sz="1100" dirty="0">
              <a:solidFill>
                <a:schemeClr val="bg1"/>
              </a:solidFill>
              <a:latin typeface="Segoe UI" pitchFamily="34" charset="0"/>
              <a:ea typeface="Segoe UI" pitchFamily="34" charset="0"/>
              <a:cs typeface="Segoe UI" pitchFamily="34" charset="0"/>
            </a:endParaRPr>
          </a:p>
        </p:txBody>
      </p:sp>
      <p:pic>
        <p:nvPicPr>
          <p:cNvPr id="7176" name="Picture 8"/>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59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351056" y="1126124"/>
            <a:ext cx="1886663" cy="1419432"/>
          </a:xfrm>
          <a:prstGeom prst="rect">
            <a:avLst/>
          </a:prstGeom>
          <a:ln w="19050">
            <a:solidFill>
              <a:srgbClr val="00CCFF"/>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149961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8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rgbClr val="FFBC01"/>
                </a:solidFill>
                <a:latin typeface="Segoe UI" pitchFamily="34" charset="0"/>
                <a:ea typeface="Segoe UI" pitchFamily="34" charset="0"/>
                <a:cs typeface="Segoe UI" pitchFamily="34" charset="0"/>
              </a:rPr>
              <a:t>c</a:t>
            </a:r>
            <a:r>
              <a:rPr lang="en-US" dirty="0" smtClean="0">
                <a:solidFill>
                  <a:srgbClr val="FFBC01"/>
                </a:solidFill>
                <a:latin typeface="Segoe UI" pitchFamily="34" charset="0"/>
                <a:ea typeface="Segoe UI" pitchFamily="34" charset="0"/>
                <a:cs typeface="Segoe UI" pitchFamily="34" charset="0"/>
              </a:rPr>
              <a:t>oncepts evaluation</a:t>
            </a:r>
            <a:endParaRPr lang="en-US" dirty="0">
              <a:solidFill>
                <a:srgbClr val="FFBC01"/>
              </a:solidFill>
              <a:latin typeface="Segoe UI" pitchFamily="34" charset="0"/>
              <a:ea typeface="Segoe UI" pitchFamily="34" charset="0"/>
              <a:cs typeface="Segoe UI" pitchFamily="34" charset="0"/>
            </a:endParaRPr>
          </a:p>
        </p:txBody>
      </p:sp>
      <p:sp>
        <p:nvSpPr>
          <p:cNvPr id="5" name="TextBox 4"/>
          <p:cNvSpPr txBox="1"/>
          <p:nvPr/>
        </p:nvSpPr>
        <p:spPr>
          <a:xfrm>
            <a:off x="228600" y="4038600"/>
            <a:ext cx="3886199" cy="1754326"/>
          </a:xfrm>
          <a:prstGeom prst="rect">
            <a:avLst/>
          </a:prstGeom>
          <a:noFill/>
        </p:spPr>
        <p:txBody>
          <a:bodyPr wrap="square" rtlCol="0">
            <a:spAutoFit/>
          </a:bodyPr>
          <a:lstStyle/>
          <a:p>
            <a:r>
              <a:rPr lang="en-US" sz="1200" dirty="0" smtClean="0">
                <a:solidFill>
                  <a:schemeClr val="bg1"/>
                </a:solidFill>
                <a:latin typeface="Segoe UI" pitchFamily="34" charset="0"/>
                <a:ea typeface="Segoe UI" pitchFamily="34" charset="0"/>
                <a:cs typeface="Segoe UI" pitchFamily="34" charset="0"/>
              </a:rPr>
              <a:t>Two Components:</a:t>
            </a:r>
          </a:p>
          <a:p>
            <a:endParaRPr lang="en-US" sz="1200" dirty="0" smtClean="0">
              <a:solidFill>
                <a:schemeClr val="bg1"/>
              </a:solidFill>
              <a:latin typeface="Segoe UI" pitchFamily="34" charset="0"/>
              <a:ea typeface="Segoe UI" pitchFamily="34" charset="0"/>
              <a:cs typeface="Segoe UI" pitchFamily="34" charset="0"/>
            </a:endParaRPr>
          </a:p>
          <a:p>
            <a:r>
              <a:rPr lang="en-US" sz="1200" dirty="0" smtClean="0">
                <a:solidFill>
                  <a:schemeClr val="bg1"/>
                </a:solidFill>
                <a:latin typeface="Segoe UI" pitchFamily="34" charset="0"/>
                <a:ea typeface="Segoe UI" pitchFamily="34" charset="0"/>
                <a:cs typeface="Segoe UI" pitchFamily="34" charset="0"/>
              </a:rPr>
              <a:t>Input - Physical </a:t>
            </a:r>
            <a:r>
              <a:rPr lang="en-US" sz="1200" dirty="0">
                <a:solidFill>
                  <a:schemeClr val="bg1"/>
                </a:solidFill>
                <a:latin typeface="Segoe UI" pitchFamily="34" charset="0"/>
                <a:ea typeface="Segoe UI" pitchFamily="34" charset="0"/>
                <a:cs typeface="Segoe UI" pitchFamily="34" charset="0"/>
              </a:rPr>
              <a:t>interactive model of earth and </a:t>
            </a:r>
            <a:r>
              <a:rPr lang="en-US" sz="1200" dirty="0" smtClean="0">
                <a:solidFill>
                  <a:schemeClr val="bg1"/>
                </a:solidFill>
                <a:latin typeface="Segoe UI" pitchFamily="34" charset="0"/>
                <a:ea typeface="Segoe UI" pitchFamily="34" charset="0"/>
                <a:cs typeface="Segoe UI" pitchFamily="34" charset="0"/>
              </a:rPr>
              <a:t>sun</a:t>
            </a:r>
            <a:endParaRPr lang="en-US" sz="1200" dirty="0">
              <a:solidFill>
                <a:schemeClr val="bg1"/>
              </a:solidFill>
              <a:latin typeface="Segoe UI" pitchFamily="34" charset="0"/>
              <a:ea typeface="Segoe UI" pitchFamily="34" charset="0"/>
              <a:cs typeface="Segoe UI" pitchFamily="34" charset="0"/>
            </a:endParaRPr>
          </a:p>
          <a:p>
            <a:r>
              <a:rPr lang="en-US" sz="1200" dirty="0" smtClean="0">
                <a:solidFill>
                  <a:schemeClr val="bg1"/>
                </a:solidFill>
                <a:latin typeface="Segoe UI" pitchFamily="34" charset="0"/>
                <a:ea typeface="Segoe UI" pitchFamily="34" charset="0"/>
                <a:cs typeface="Segoe UI" pitchFamily="34" charset="0"/>
              </a:rPr>
              <a:t>Output - Projection </a:t>
            </a:r>
            <a:r>
              <a:rPr lang="en-US" sz="1200" dirty="0">
                <a:solidFill>
                  <a:schemeClr val="bg1"/>
                </a:solidFill>
                <a:latin typeface="Segoe UI" pitchFamily="34" charset="0"/>
                <a:ea typeface="Segoe UI" pitchFamily="34" charset="0"/>
                <a:cs typeface="Segoe UI" pitchFamily="34" charset="0"/>
              </a:rPr>
              <a:t>on a dome surface</a:t>
            </a:r>
          </a:p>
          <a:p>
            <a:endParaRPr lang="en-US" sz="1200" dirty="0" smtClean="0">
              <a:solidFill>
                <a:schemeClr val="bg1"/>
              </a:solidFill>
              <a:latin typeface="Segoe UI" pitchFamily="34" charset="0"/>
              <a:ea typeface="Segoe UI" pitchFamily="34" charset="0"/>
              <a:cs typeface="Segoe UI" pitchFamily="34" charset="0"/>
            </a:endParaRPr>
          </a:p>
          <a:p>
            <a:endParaRPr lang="en-US" sz="1200" dirty="0" smtClean="0">
              <a:solidFill>
                <a:schemeClr val="bg1"/>
              </a:solidFill>
              <a:latin typeface="Segoe UI" pitchFamily="34" charset="0"/>
              <a:ea typeface="Segoe UI" pitchFamily="34" charset="0"/>
              <a:cs typeface="Segoe UI" pitchFamily="34" charset="0"/>
            </a:endParaRPr>
          </a:p>
          <a:p>
            <a:endParaRPr lang="en-US" sz="1200" dirty="0">
              <a:solidFill>
                <a:schemeClr val="bg1"/>
              </a:solidFill>
              <a:latin typeface="Segoe UI" pitchFamily="34" charset="0"/>
              <a:ea typeface="Segoe UI" pitchFamily="34" charset="0"/>
              <a:cs typeface="Segoe UI" pitchFamily="34" charset="0"/>
            </a:endParaRPr>
          </a:p>
          <a:p>
            <a:r>
              <a:rPr lang="en-US" sz="1200" dirty="0" smtClean="0">
                <a:solidFill>
                  <a:schemeClr val="bg1"/>
                </a:solidFill>
                <a:latin typeface="Segoe UI" pitchFamily="34" charset="0"/>
                <a:ea typeface="Segoe UI" pitchFamily="34" charset="0"/>
                <a:cs typeface="Segoe UI" pitchFamily="34" charset="0"/>
              </a:rPr>
              <a:t>The </a:t>
            </a:r>
            <a:r>
              <a:rPr lang="en-US" sz="1200" dirty="0">
                <a:solidFill>
                  <a:schemeClr val="bg1"/>
                </a:solidFill>
                <a:latin typeface="Segoe UI" pitchFamily="34" charset="0"/>
                <a:ea typeface="Segoe UI" pitchFamily="34" charset="0"/>
                <a:cs typeface="Segoe UI" pitchFamily="34" charset="0"/>
              </a:rPr>
              <a:t>immersive dome concept was tested with children of age 12 to </a:t>
            </a:r>
            <a:r>
              <a:rPr lang="en-US" sz="1200" dirty="0" smtClean="0">
                <a:solidFill>
                  <a:schemeClr val="bg1"/>
                </a:solidFill>
                <a:latin typeface="Segoe UI" pitchFamily="34" charset="0"/>
                <a:ea typeface="Segoe UI" pitchFamily="34" charset="0"/>
                <a:cs typeface="Segoe UI" pitchFamily="34" charset="0"/>
              </a:rPr>
              <a:t>14 years.</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4114799" y="2971800"/>
            <a:ext cx="2667000" cy="584775"/>
          </a:xfrm>
          <a:prstGeom prst="rect">
            <a:avLst/>
          </a:prstGeom>
          <a:noFill/>
        </p:spPr>
        <p:txBody>
          <a:bodyPr wrap="square" rtlCol="0">
            <a:spAutoFit/>
          </a:bodyPr>
          <a:lstStyle/>
          <a:p>
            <a:r>
              <a:rPr lang="en-US" sz="1600" dirty="0" smtClean="0">
                <a:solidFill>
                  <a:srgbClr val="FFC000"/>
                </a:solidFill>
                <a:latin typeface="Segoe UI" pitchFamily="34" charset="0"/>
                <a:ea typeface="Segoe UI" pitchFamily="34" charset="0"/>
                <a:cs typeface="Segoe UI" pitchFamily="34" charset="0"/>
              </a:rPr>
              <a:t>Tangible object based and Immersive Learning</a:t>
            </a:r>
            <a:endParaRPr lang="en-US" sz="1500" dirty="0">
              <a:solidFill>
                <a:srgbClr val="FFC000"/>
              </a:solidFill>
              <a:latin typeface="Segoe UI" pitchFamily="34" charset="0"/>
              <a:ea typeface="Segoe UI" pitchFamily="34" charset="0"/>
              <a:cs typeface="Segoe UI" pitchFamily="34" charset="0"/>
            </a:endParaRPr>
          </a:p>
        </p:txBody>
      </p:sp>
      <p:sp>
        <p:nvSpPr>
          <p:cNvPr id="12" name="TextBox 11"/>
          <p:cNvSpPr txBox="1"/>
          <p:nvPr/>
        </p:nvSpPr>
        <p:spPr>
          <a:xfrm>
            <a:off x="4114800" y="3643967"/>
            <a:ext cx="4800598" cy="2985433"/>
          </a:xfrm>
          <a:prstGeom prst="rect">
            <a:avLst/>
          </a:prstGeom>
          <a:noFill/>
        </p:spPr>
        <p:txBody>
          <a:bodyPr wrap="square" rtlCol="0">
            <a:spAutoFit/>
          </a:bodyPr>
          <a:lstStyle/>
          <a:p>
            <a:pPr lvl="0"/>
            <a:r>
              <a:rPr lang="en-US" sz="1400" dirty="0" smtClean="0">
                <a:solidFill>
                  <a:prstClr val="white"/>
                </a:solidFill>
                <a:latin typeface="Segoe UI" pitchFamily="34" charset="0"/>
                <a:ea typeface="Segoe UI" pitchFamily="34" charset="0"/>
                <a:cs typeface="Segoe UI" pitchFamily="34" charset="0"/>
              </a:rPr>
              <a:t>Adv.</a:t>
            </a:r>
            <a:endParaRPr lang="en-US" sz="1400" dirty="0">
              <a:solidFill>
                <a:prstClr val="white"/>
              </a:solidFill>
              <a:latin typeface="Segoe UI" pitchFamily="34" charset="0"/>
              <a:ea typeface="Segoe UI" pitchFamily="34" charset="0"/>
              <a:cs typeface="Segoe UI" pitchFamily="34" charset="0"/>
            </a:endParaRPr>
          </a:p>
          <a:p>
            <a:r>
              <a:rPr lang="en-US" sz="1100" dirty="0" smtClean="0">
                <a:solidFill>
                  <a:schemeClr val="bg1"/>
                </a:solidFill>
                <a:latin typeface="Segoe UI" pitchFamily="34" charset="0"/>
                <a:ea typeface="Segoe UI" pitchFamily="34" charset="0"/>
                <a:cs typeface="Segoe UI" pitchFamily="34" charset="0"/>
              </a:rPr>
              <a:t>-   four </a:t>
            </a:r>
            <a:r>
              <a:rPr lang="en-US" sz="1100" dirty="0">
                <a:solidFill>
                  <a:schemeClr val="bg1"/>
                </a:solidFill>
                <a:latin typeface="Segoe UI" pitchFamily="34" charset="0"/>
                <a:ea typeface="Segoe UI" pitchFamily="34" charset="0"/>
                <a:cs typeface="Segoe UI" pitchFamily="34" charset="0"/>
              </a:rPr>
              <a:t>coordinates North, East, South, West are visible at the </a:t>
            </a:r>
            <a:r>
              <a:rPr lang="en-US" sz="1100" dirty="0" smtClean="0">
                <a:solidFill>
                  <a:schemeClr val="bg1"/>
                </a:solidFill>
                <a:latin typeface="Segoe UI" pitchFamily="34" charset="0"/>
                <a:ea typeface="Segoe UI" pitchFamily="34" charset="0"/>
                <a:cs typeface="Segoe UI" pitchFamily="34" charset="0"/>
              </a:rPr>
              <a:t>same time</a:t>
            </a:r>
            <a:endParaRPr lang="en-US" sz="1100" dirty="0">
              <a:solidFill>
                <a:schemeClr val="bg1"/>
              </a:solidFill>
              <a:latin typeface="Segoe UI" pitchFamily="34" charset="0"/>
              <a:ea typeface="Segoe UI" pitchFamily="34" charset="0"/>
              <a:cs typeface="Segoe UI" pitchFamily="34" charset="0"/>
            </a:endParaRPr>
          </a:p>
          <a:p>
            <a:pPr marL="171450" indent="-171450">
              <a:buFontTx/>
              <a:buChar char="-"/>
            </a:pPr>
            <a:r>
              <a:rPr lang="en-US" sz="1100" dirty="0" smtClean="0">
                <a:solidFill>
                  <a:schemeClr val="bg1"/>
                </a:solidFill>
                <a:latin typeface="Segoe UI" pitchFamily="34" charset="0"/>
                <a:ea typeface="Segoe UI" pitchFamily="34" charset="0"/>
                <a:cs typeface="Segoe UI" pitchFamily="34" charset="0"/>
              </a:rPr>
              <a:t>no </a:t>
            </a:r>
            <a:r>
              <a:rPr lang="en-US" sz="1100" dirty="0">
                <a:solidFill>
                  <a:schemeClr val="bg1"/>
                </a:solidFill>
                <a:latin typeface="Segoe UI" pitchFamily="34" charset="0"/>
                <a:ea typeface="Segoe UI" pitchFamily="34" charset="0"/>
                <a:cs typeface="Segoe UI" pitchFamily="34" charset="0"/>
              </a:rPr>
              <a:t>confusion on the direction of sun </a:t>
            </a:r>
            <a:r>
              <a:rPr lang="en-US" sz="1100" dirty="0" smtClean="0">
                <a:solidFill>
                  <a:schemeClr val="bg1"/>
                </a:solidFill>
                <a:latin typeface="Segoe UI" pitchFamily="34" charset="0"/>
                <a:ea typeface="Segoe UI" pitchFamily="34" charset="0"/>
                <a:cs typeface="Segoe UI" pitchFamily="34" charset="0"/>
              </a:rPr>
              <a:t>trajectory</a:t>
            </a:r>
          </a:p>
          <a:p>
            <a:pPr marL="171450" indent="-171450">
              <a:buFontTx/>
              <a:buChar char="-"/>
            </a:pPr>
            <a:r>
              <a:rPr lang="en-US" sz="1100" dirty="0" smtClean="0">
                <a:solidFill>
                  <a:schemeClr val="bg1"/>
                </a:solidFill>
                <a:latin typeface="Segoe UI" pitchFamily="34" charset="0"/>
                <a:ea typeface="Segoe UI" pitchFamily="34" charset="0"/>
                <a:cs typeface="Segoe UI" pitchFamily="34" charset="0"/>
              </a:rPr>
              <a:t>linear </a:t>
            </a:r>
            <a:r>
              <a:rPr lang="en-US" sz="1100" dirty="0">
                <a:solidFill>
                  <a:schemeClr val="bg1"/>
                </a:solidFill>
                <a:latin typeface="Segoe UI" pitchFamily="34" charset="0"/>
                <a:ea typeface="Segoe UI" pitchFamily="34" charset="0"/>
                <a:cs typeface="Segoe UI" pitchFamily="34" charset="0"/>
              </a:rPr>
              <a:t>and the angular movement of sun are clearly </a:t>
            </a:r>
            <a:r>
              <a:rPr lang="en-US" sz="1100" dirty="0" smtClean="0">
                <a:solidFill>
                  <a:schemeClr val="bg1"/>
                </a:solidFill>
                <a:latin typeface="Segoe UI" pitchFamily="34" charset="0"/>
                <a:ea typeface="Segoe UI" pitchFamily="34" charset="0"/>
                <a:cs typeface="Segoe UI" pitchFamily="34" charset="0"/>
              </a:rPr>
              <a:t>visible</a:t>
            </a:r>
          </a:p>
          <a:p>
            <a:pPr marL="171450" indent="-171450">
              <a:buFontTx/>
              <a:buChar char="-"/>
            </a:pPr>
            <a:r>
              <a:rPr lang="en-US" sz="1100" dirty="0" smtClean="0">
                <a:solidFill>
                  <a:schemeClr val="bg1"/>
                </a:solidFill>
                <a:latin typeface="Segoe UI" pitchFamily="34" charset="0"/>
                <a:ea typeface="Segoe UI" pitchFamily="34" charset="0"/>
                <a:cs typeface="Segoe UI" pitchFamily="34" charset="0"/>
              </a:rPr>
              <a:t>ability </a:t>
            </a:r>
            <a:r>
              <a:rPr lang="en-US" sz="1100" dirty="0">
                <a:solidFill>
                  <a:schemeClr val="bg1"/>
                </a:solidFill>
                <a:latin typeface="Segoe UI" pitchFamily="34" charset="0"/>
                <a:ea typeface="Segoe UI" pitchFamily="34" charset="0"/>
                <a:cs typeface="Segoe UI" pitchFamily="34" charset="0"/>
              </a:rPr>
              <a:t>of comparison increases to even a slight </a:t>
            </a:r>
            <a:r>
              <a:rPr lang="en-US" sz="1100" dirty="0" smtClean="0">
                <a:solidFill>
                  <a:schemeClr val="bg1"/>
                </a:solidFill>
                <a:latin typeface="Segoe UI" pitchFamily="34" charset="0"/>
                <a:ea typeface="Segoe UI" pitchFamily="34" charset="0"/>
                <a:cs typeface="Segoe UI" pitchFamily="34" charset="0"/>
              </a:rPr>
              <a:t>change</a:t>
            </a:r>
            <a:endParaRPr lang="en-US" sz="1100" dirty="0">
              <a:solidFill>
                <a:schemeClr val="bg1"/>
              </a:solidFill>
              <a:latin typeface="Segoe UI" pitchFamily="34" charset="0"/>
              <a:ea typeface="Segoe UI" pitchFamily="34" charset="0"/>
              <a:cs typeface="Segoe UI" pitchFamily="34" charset="0"/>
            </a:endParaRPr>
          </a:p>
          <a:p>
            <a:pPr marL="171450" indent="-171450">
              <a:buFontTx/>
              <a:buChar char="-"/>
            </a:pPr>
            <a:r>
              <a:rPr lang="en-US" sz="1100" dirty="0">
                <a:solidFill>
                  <a:schemeClr val="bg1"/>
                </a:solidFill>
                <a:latin typeface="Segoe UI" pitchFamily="34" charset="0"/>
                <a:ea typeface="Segoe UI" pitchFamily="34" charset="0"/>
                <a:cs typeface="Segoe UI" pitchFamily="34" charset="0"/>
              </a:rPr>
              <a:t>n</a:t>
            </a:r>
            <a:r>
              <a:rPr lang="en-US" sz="1100" dirty="0" smtClean="0">
                <a:solidFill>
                  <a:schemeClr val="bg1"/>
                </a:solidFill>
                <a:latin typeface="Segoe UI" pitchFamily="34" charset="0"/>
                <a:ea typeface="Segoe UI" pitchFamily="34" charset="0"/>
                <a:cs typeface="Segoe UI" pitchFamily="34" charset="0"/>
              </a:rPr>
              <a:t>o confusion </a:t>
            </a:r>
            <a:r>
              <a:rPr lang="en-US" sz="1100" dirty="0">
                <a:solidFill>
                  <a:schemeClr val="bg1"/>
                </a:solidFill>
                <a:latin typeface="Segoe UI" pitchFamily="34" charset="0"/>
                <a:ea typeface="Segoe UI" pitchFamily="34" charset="0"/>
                <a:cs typeface="Segoe UI" pitchFamily="34" charset="0"/>
              </a:rPr>
              <a:t>between north </a:t>
            </a:r>
            <a:r>
              <a:rPr lang="en-US" sz="1100" dirty="0" smtClean="0">
                <a:solidFill>
                  <a:schemeClr val="bg1"/>
                </a:solidFill>
                <a:latin typeface="Segoe UI" pitchFamily="34" charset="0"/>
                <a:ea typeface="Segoe UI" pitchFamily="34" charset="0"/>
                <a:cs typeface="Segoe UI" pitchFamily="34" charset="0"/>
              </a:rPr>
              <a:t>and south travelling sun</a:t>
            </a:r>
          </a:p>
          <a:p>
            <a:endParaRPr lang="en-US" sz="1100" dirty="0" smtClean="0">
              <a:solidFill>
                <a:schemeClr val="bg1"/>
              </a:solidFill>
              <a:latin typeface="Segoe UI" pitchFamily="34" charset="0"/>
              <a:ea typeface="Segoe UI" pitchFamily="34" charset="0"/>
              <a:cs typeface="Segoe UI" pitchFamily="34" charset="0"/>
            </a:endParaRPr>
          </a:p>
          <a:p>
            <a:pPr marL="171450" indent="-171450">
              <a:buFontTx/>
              <a:buChar char="-"/>
            </a:pPr>
            <a:r>
              <a:rPr lang="en-US" sz="1100" dirty="0" smtClean="0">
                <a:solidFill>
                  <a:schemeClr val="bg1"/>
                </a:solidFill>
                <a:latin typeface="Segoe UI" pitchFamily="34" charset="0"/>
                <a:ea typeface="Segoe UI" pitchFamily="34" charset="0"/>
                <a:cs typeface="Segoe UI" pitchFamily="34" charset="0"/>
              </a:rPr>
              <a:t>gives </a:t>
            </a:r>
            <a:r>
              <a:rPr lang="en-US" sz="1100" dirty="0">
                <a:solidFill>
                  <a:schemeClr val="bg1"/>
                </a:solidFill>
                <a:latin typeface="Segoe UI" pitchFamily="34" charset="0"/>
                <a:ea typeface="Segoe UI" pitchFamily="34" charset="0"/>
                <a:cs typeface="Segoe UI" pitchFamily="34" charset="0"/>
              </a:rPr>
              <a:t>an overall picture of the position of earth w.r.t sun </a:t>
            </a:r>
            <a:endParaRPr lang="en-US" sz="1100" dirty="0" smtClean="0">
              <a:solidFill>
                <a:schemeClr val="bg1"/>
              </a:solidFill>
              <a:latin typeface="Segoe UI" pitchFamily="34" charset="0"/>
              <a:ea typeface="Segoe UI" pitchFamily="34" charset="0"/>
              <a:cs typeface="Segoe UI" pitchFamily="34" charset="0"/>
            </a:endParaRPr>
          </a:p>
          <a:p>
            <a:pPr marL="171450" indent="-171450">
              <a:buFontTx/>
              <a:buChar char="-"/>
            </a:pPr>
            <a:r>
              <a:rPr lang="en-US" sz="1100" dirty="0" smtClean="0">
                <a:solidFill>
                  <a:schemeClr val="bg1"/>
                </a:solidFill>
                <a:latin typeface="Segoe UI" pitchFamily="34" charset="0"/>
                <a:ea typeface="Segoe UI" pitchFamily="34" charset="0"/>
                <a:cs typeface="Segoe UI" pitchFamily="34" charset="0"/>
              </a:rPr>
              <a:t>sense </a:t>
            </a:r>
            <a:r>
              <a:rPr lang="en-US" sz="1100" dirty="0">
                <a:solidFill>
                  <a:schemeClr val="bg1"/>
                </a:solidFill>
                <a:latin typeface="Segoe UI" pitchFamily="34" charset="0"/>
                <a:ea typeface="Segoe UI" pitchFamily="34" charset="0"/>
                <a:cs typeface="Segoe UI" pitchFamily="34" charset="0"/>
              </a:rPr>
              <a:t>of control to children as they change the location </a:t>
            </a:r>
            <a:r>
              <a:rPr lang="en-US" sz="1100" dirty="0" smtClean="0">
                <a:solidFill>
                  <a:schemeClr val="bg1"/>
                </a:solidFill>
                <a:latin typeface="Segoe UI" pitchFamily="34" charset="0"/>
                <a:ea typeface="Segoe UI" pitchFamily="34" charset="0"/>
                <a:cs typeface="Segoe UI" pitchFamily="34" charset="0"/>
              </a:rPr>
              <a:t>or time</a:t>
            </a:r>
            <a:endParaRPr lang="en-US" sz="1100" dirty="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endParaRPr lang="en-US" sz="1400" dirty="0" smtClean="0">
              <a:solidFill>
                <a:schemeClr val="bg1"/>
              </a:solidFill>
              <a:latin typeface="Segoe UI" pitchFamily="34" charset="0"/>
              <a:ea typeface="Segoe UI" pitchFamily="34" charset="0"/>
              <a:cs typeface="Segoe UI" pitchFamily="34" charset="0"/>
            </a:endParaRPr>
          </a:p>
          <a:p>
            <a:r>
              <a:rPr lang="en-US" sz="1400" dirty="0" smtClean="0">
                <a:solidFill>
                  <a:schemeClr val="bg1"/>
                </a:solidFill>
                <a:latin typeface="Segoe UI" pitchFamily="34" charset="0"/>
                <a:ea typeface="Segoe UI" pitchFamily="34" charset="0"/>
                <a:cs typeface="Segoe UI" pitchFamily="34" charset="0"/>
              </a:rPr>
              <a:t>Also, this fulfills needs which are enjoyed by children: </a:t>
            </a:r>
          </a:p>
          <a:p>
            <a:endParaRPr lang="en-US" sz="1400" dirty="0">
              <a:solidFill>
                <a:schemeClr val="bg1"/>
              </a:solidFill>
              <a:latin typeface="Segoe UI" pitchFamily="34" charset="0"/>
              <a:ea typeface="Segoe UI" pitchFamily="34" charset="0"/>
              <a:cs typeface="Segoe UI" pitchFamily="34" charset="0"/>
            </a:endParaRPr>
          </a:p>
          <a:p>
            <a:r>
              <a:rPr lang="en-US" sz="1500" i="1" dirty="0">
                <a:solidFill>
                  <a:srgbClr val="FFC000"/>
                </a:solidFill>
                <a:latin typeface="Segoe UI" pitchFamily="34" charset="0"/>
                <a:ea typeface="Segoe UI" pitchFamily="34" charset="0"/>
                <a:cs typeface="Segoe UI" pitchFamily="34" charset="0"/>
              </a:rPr>
              <a:t>Need of Immersive Environment, </a:t>
            </a:r>
            <a:r>
              <a:rPr lang="en-US" sz="1500" i="1" dirty="0" smtClean="0">
                <a:solidFill>
                  <a:srgbClr val="FFC000"/>
                </a:solidFill>
                <a:latin typeface="Segoe UI" pitchFamily="34" charset="0"/>
                <a:ea typeface="Segoe UI" pitchFamily="34" charset="0"/>
                <a:cs typeface="Segoe UI" pitchFamily="34" charset="0"/>
              </a:rPr>
              <a:t>Dome</a:t>
            </a:r>
          </a:p>
          <a:p>
            <a:r>
              <a:rPr lang="en-US" sz="1500" i="1" dirty="0">
                <a:solidFill>
                  <a:srgbClr val="FFC000"/>
                </a:solidFill>
              </a:rPr>
              <a:t>Need of Physical Input </a:t>
            </a:r>
            <a:r>
              <a:rPr lang="en-US" sz="1500" i="1" dirty="0" smtClean="0">
                <a:solidFill>
                  <a:srgbClr val="FFC000"/>
                </a:solidFill>
              </a:rPr>
              <a:t>model</a:t>
            </a:r>
            <a:endParaRPr lang="en-US" sz="1500" dirty="0">
              <a:solidFill>
                <a:srgbClr val="FFC000"/>
              </a:solidFill>
              <a:latin typeface="Segoe UI" pitchFamily="34" charset="0"/>
              <a:ea typeface="Segoe UI" pitchFamily="34" charset="0"/>
              <a:cs typeface="Segoe UI" pitchFamily="34" charset="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599" y="1252031"/>
            <a:ext cx="2093652" cy="1686938"/>
          </a:xfrm>
          <a:prstGeom prst="rect">
            <a:avLst/>
          </a:prstGeom>
          <a:ln w="952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871" y="1252031"/>
            <a:ext cx="2338528" cy="1686938"/>
          </a:xfrm>
          <a:prstGeom prst="rect">
            <a:avLst/>
          </a:prstGeom>
          <a:ln w="952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2264" y="1251725"/>
            <a:ext cx="1763936" cy="1687243"/>
          </a:xfrm>
          <a:prstGeom prst="rect">
            <a:avLst/>
          </a:prstGeom>
          <a:ln w="952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7659" y="2989092"/>
            <a:ext cx="1381665" cy="1201908"/>
          </a:xfrm>
          <a:prstGeom prst="rect">
            <a:avLst/>
          </a:prstGeom>
          <a:ln w="952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486827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827300"/>
              </a:gs>
              <a:gs pos="81000">
                <a:schemeClr val="tx1">
                  <a:alpha val="7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882062" y="2299344"/>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8053038"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Cloudy stage, testing time - </a:t>
            </a:r>
            <a:r>
              <a:rPr lang="en-US" sz="2400" dirty="0" smtClean="0">
                <a:solidFill>
                  <a:schemeClr val="bg1"/>
                </a:solidFill>
                <a:latin typeface="Segoe UI" pitchFamily="34" charset="0"/>
                <a:ea typeface="Segoe UI" pitchFamily="34" charset="0"/>
                <a:cs typeface="Segoe UI" pitchFamily="34" charset="0"/>
              </a:rPr>
              <a:t>(concept evaluation)</a:t>
            </a:r>
            <a:endParaRPr lang="en-US" dirty="0">
              <a:solidFill>
                <a:schemeClr val="bg1"/>
              </a:solidFill>
              <a:latin typeface="Segoe UI" pitchFamily="34" charset="0"/>
              <a:ea typeface="Segoe UI" pitchFamily="34" charset="0"/>
              <a:cs typeface="Segoe UI" pitchFamily="34"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7762" t="28398" r="21196" b="33715"/>
          <a:stretch/>
        </p:blipFill>
        <p:spPr>
          <a:xfrm>
            <a:off x="5115887" y="1601514"/>
            <a:ext cx="3189913" cy="197988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17762" t="28398" r="21196" b="33715"/>
          <a:stretch/>
        </p:blipFill>
        <p:spPr>
          <a:xfrm flipH="1">
            <a:off x="3210887" y="1284507"/>
            <a:ext cx="2895600" cy="1979886"/>
          </a:xfrm>
          <a:prstGeom prst="rect">
            <a:avLst/>
          </a:prstGeom>
        </p:spPr>
      </p:pic>
    </p:spTree>
    <p:extLst>
      <p:ext uri="{BB962C8B-B14F-4D97-AF65-F5344CB8AC3E}">
        <p14:creationId xmlns:p14="http://schemas.microsoft.com/office/powerpoint/2010/main" val="2190647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22222E-6 L 0.58282 2.22222E-6 " pathEditMode="relative" rAng="0" ptsTypes="AA">
                                      <p:cBhvr>
                                        <p:cTn id="6" dur="2000" fill="hold"/>
                                        <p:tgtEl>
                                          <p:spTgt spid="14"/>
                                        </p:tgtEl>
                                        <p:attrNameLst>
                                          <p:attrName>ppt_x</p:attrName>
                                          <p:attrName>ppt_y</p:attrName>
                                        </p:attrNameLst>
                                      </p:cBhvr>
                                      <p:rCtr x="29132" y="0"/>
                                    </p:animMotion>
                                  </p:childTnLst>
                                </p:cTn>
                              </p:par>
                              <p:par>
                                <p:cTn id="7" presetID="42" presetClass="path" presetSubtype="0" accel="50000" decel="50000" fill="hold" nodeType="withEffect">
                                  <p:stCondLst>
                                    <p:cond delay="0"/>
                                  </p:stCondLst>
                                  <p:childTnLst>
                                    <p:animMotion origin="layout" path="M 1.38889E-6 -1.48148E-6 L -0.84288 -0.04259 " pathEditMode="relative" rAng="0" ptsTypes="AA">
                                      <p:cBhvr>
                                        <p:cTn id="8" dur="2000" fill="hold"/>
                                        <p:tgtEl>
                                          <p:spTgt spid="15"/>
                                        </p:tgtEl>
                                        <p:attrNameLst>
                                          <p:attrName>ppt_x</p:attrName>
                                          <p:attrName>ppt_y</p:attrName>
                                        </p:attrNameLst>
                                      </p:cBhvr>
                                      <p:rCtr x="-42153" y="-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00CCFF"/>
              </a:gs>
              <a:gs pos="81000">
                <a:schemeClr val="accent1">
                  <a:lumMod val="75000"/>
                  <a:alpha val="4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705600" y="1828800"/>
            <a:ext cx="1486890" cy="1390960"/>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8053038"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Cloudy stage, testing time - </a:t>
            </a:r>
            <a:r>
              <a:rPr lang="en-US" sz="2400" dirty="0" smtClean="0">
                <a:solidFill>
                  <a:schemeClr val="bg1"/>
                </a:solidFill>
                <a:latin typeface="Segoe UI" pitchFamily="34" charset="0"/>
                <a:ea typeface="Segoe UI" pitchFamily="34" charset="0"/>
                <a:cs typeface="Segoe UI" pitchFamily="34" charset="0"/>
              </a:rPr>
              <a:t>(concept evaluation)</a:t>
            </a:r>
            <a:endParaRPr lang="en-US" dirty="0">
              <a:solidFill>
                <a:schemeClr val="bg1"/>
              </a:solidFill>
              <a:latin typeface="Segoe UI" pitchFamily="34" charset="0"/>
              <a:ea typeface="Segoe UI" pitchFamily="34" charset="0"/>
              <a:cs typeface="Segoe UI" pitchFamily="34" charset="0"/>
            </a:endParaRPr>
          </a:p>
        </p:txBody>
      </p:sp>
      <p:sp>
        <p:nvSpPr>
          <p:cNvPr id="13" name="TextBox 12"/>
          <p:cNvSpPr txBox="1"/>
          <p:nvPr/>
        </p:nvSpPr>
        <p:spPr>
          <a:xfrm>
            <a:off x="304800" y="2858869"/>
            <a:ext cx="7449090" cy="646331"/>
          </a:xfrm>
          <a:prstGeom prst="rect">
            <a:avLst/>
          </a:prstGeom>
          <a:noFill/>
        </p:spPr>
        <p:txBody>
          <a:bodyPr wrap="none" rtlCol="0">
            <a:spAutoFit/>
          </a:bodyPr>
          <a:lstStyle/>
          <a:p>
            <a:r>
              <a:rPr lang="en-US" sz="3600" dirty="0" smtClean="0">
                <a:solidFill>
                  <a:schemeClr val="bg1"/>
                </a:solidFill>
                <a:latin typeface="Segoe UI" pitchFamily="34" charset="0"/>
                <a:ea typeface="Segoe UI" pitchFamily="34" charset="0"/>
                <a:cs typeface="Segoe UI" pitchFamily="34" charset="0"/>
              </a:rPr>
              <a:t>Clear Sky to Fly - </a:t>
            </a:r>
            <a:r>
              <a:rPr lang="en-US" sz="2800" dirty="0" smtClean="0">
                <a:solidFill>
                  <a:schemeClr val="bg1"/>
                </a:solidFill>
                <a:latin typeface="Segoe UI" pitchFamily="34" charset="0"/>
                <a:ea typeface="Segoe UI" pitchFamily="34" charset="0"/>
                <a:cs typeface="Segoe UI" pitchFamily="34" charset="0"/>
              </a:rPr>
              <a:t>(final concept detailing)</a:t>
            </a:r>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00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accel="50000" decel="50000" fill="hold" nodeType="withEffect">
                                  <p:stCondLst>
                                    <p:cond delay="0"/>
                                  </p:stCondLst>
                                  <p:childTnLst>
                                    <p:animMotion origin="layout" path="M 5E-6 -4.44444E-6 L -0.03437 -0.08819 " pathEditMode="relative" rAng="0" ptsTypes="AA">
                                      <p:cBhvr>
                                        <p:cTn id="9" dur="1000" fill="hold"/>
                                        <p:tgtEl>
                                          <p:spTgt spid="4"/>
                                        </p:tgtEl>
                                        <p:attrNameLst>
                                          <p:attrName>ppt_x</p:attrName>
                                          <p:attrName>ppt_y</p:attrName>
                                        </p:attrNameLst>
                                      </p:cBhvr>
                                      <p:rCtr x="-1719"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alpha val="61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3200" y="2590800"/>
            <a:ext cx="3298470" cy="20721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3" cstate="print"/>
          <a:srcRect/>
          <a:stretch>
            <a:fillRect/>
          </a:stretch>
        </p:blipFill>
        <p:spPr bwMode="auto">
          <a:xfrm>
            <a:off x="228600" y="1676400"/>
            <a:ext cx="8686800" cy="4886718"/>
          </a:xfrm>
          <a:prstGeom prst="rect">
            <a:avLst/>
          </a:prstGeom>
          <a:noFill/>
          <a:ln w="9525">
            <a:noFill/>
            <a:miter lim="800000"/>
            <a:headEnd/>
            <a:tailEnd/>
          </a:ln>
        </p:spPr>
      </p:pic>
    </p:spTree>
    <p:extLst>
      <p:ext uri="{BB962C8B-B14F-4D97-AF65-F5344CB8AC3E}">
        <p14:creationId xmlns:p14="http://schemas.microsoft.com/office/powerpoint/2010/main" val="2253316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unicef.org/india/Photo_4.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Blur radius="5"/>
                    </a14:imgEffect>
                    <a14:imgEffect>
                      <a14:colorTemperature colorTemp="11200"/>
                    </a14:imgEffect>
                  </a14:imgLayer>
                </a14:imgProps>
              </a:ext>
              <a:ext uri="{28A0092B-C50C-407E-A947-70E740481C1C}">
                <a14:useLocalDpi xmlns:a14="http://schemas.microsoft.com/office/drawing/2010/main" val="0"/>
              </a:ext>
            </a:extLst>
          </a:blip>
          <a:srcRect l="13043" t="167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solidFill>
                  <a:schemeClr val="bg1"/>
                </a:solidFill>
                <a:latin typeface="Segoe UI" pitchFamily="34" charset="0"/>
                <a:ea typeface="Segoe UI" pitchFamily="34" charset="0"/>
                <a:cs typeface="Segoe UI" pitchFamily="34" charset="0"/>
              </a:rPr>
              <a:t>i</a:t>
            </a:r>
            <a:r>
              <a:rPr lang="en-US" dirty="0" smtClean="0">
                <a:solidFill>
                  <a:schemeClr val="bg1"/>
                </a:solidFill>
                <a:latin typeface="Segoe UI" pitchFamily="34" charset="0"/>
                <a:ea typeface="Segoe UI" pitchFamily="34" charset="0"/>
                <a:cs typeface="Segoe UI" pitchFamily="34" charset="0"/>
              </a:rPr>
              <a:t>nitial thoughts </a:t>
            </a:r>
            <a:endParaRPr lang="en-US" dirty="0">
              <a:solidFill>
                <a:schemeClr val="bg1"/>
              </a:solidFill>
              <a:latin typeface="Segoe UI" pitchFamily="34" charset="0"/>
              <a:ea typeface="Segoe UI" pitchFamily="34" charset="0"/>
              <a:cs typeface="Segoe UI" pitchFamily="34" charset="0"/>
            </a:endParaRPr>
          </a:p>
        </p:txBody>
      </p:sp>
      <p:sp>
        <p:nvSpPr>
          <p:cNvPr id="4" name="TextBox 3"/>
          <p:cNvSpPr txBox="1"/>
          <p:nvPr/>
        </p:nvSpPr>
        <p:spPr>
          <a:xfrm>
            <a:off x="533400" y="1187607"/>
            <a:ext cx="5929828" cy="2215991"/>
          </a:xfrm>
          <a:prstGeom prst="rect">
            <a:avLst/>
          </a:prstGeom>
          <a:noFill/>
        </p:spPr>
        <p:txBody>
          <a:bodyPr wrap="none" rtlCol="0">
            <a:spAutoFit/>
          </a:bodyPr>
          <a:lstStyle/>
          <a:p>
            <a:r>
              <a:rPr lang="en-US" sz="13800" dirty="0" err="1" smtClean="0">
                <a:solidFill>
                  <a:schemeClr val="bg1"/>
                </a:solidFill>
                <a:latin typeface="Segoe UI" pitchFamily="34" charset="0"/>
                <a:ea typeface="Segoe UI" pitchFamily="34" charset="0"/>
                <a:cs typeface="Segoe UI" pitchFamily="34" charset="0"/>
              </a:rPr>
              <a:t>Idea</a:t>
            </a:r>
            <a:r>
              <a:rPr lang="en-US" sz="4800" dirty="0" err="1" smtClean="0">
                <a:latin typeface="Segoe UI" pitchFamily="34" charset="0"/>
                <a:ea typeface="Segoe UI" pitchFamily="34" charset="0"/>
                <a:cs typeface="Segoe UI" pitchFamily="34" charset="0"/>
              </a:rPr>
              <a:t>chamaka</a:t>
            </a:r>
            <a:endParaRPr lang="en-US" sz="4800" dirty="0">
              <a:latin typeface="Segoe UI" pitchFamily="34" charset="0"/>
              <a:ea typeface="Segoe UI" pitchFamily="34" charset="0"/>
              <a:cs typeface="Segoe UI" pitchFamily="34" charset="0"/>
            </a:endParaRPr>
          </a:p>
        </p:txBody>
      </p:sp>
      <p:sp>
        <p:nvSpPr>
          <p:cNvPr id="7" name="TextBox 6"/>
          <p:cNvSpPr txBox="1"/>
          <p:nvPr/>
        </p:nvSpPr>
        <p:spPr>
          <a:xfrm>
            <a:off x="685800" y="3050738"/>
            <a:ext cx="8458200" cy="1661993"/>
          </a:xfrm>
          <a:prstGeom prst="rect">
            <a:avLst/>
          </a:prstGeom>
          <a:solidFill>
            <a:schemeClr val="tx1">
              <a:alpha val="48000"/>
            </a:schemeClr>
          </a:solidFill>
        </p:spPr>
        <p:txBody>
          <a:bodyPr wrap="square" rtlCol="0">
            <a:spAutoFit/>
          </a:bodyPr>
          <a:lstStyle/>
          <a:p>
            <a:endParaRPr lang="en-US" sz="1200" dirty="0">
              <a:solidFill>
                <a:schemeClr val="bg1"/>
              </a:solidFill>
              <a:latin typeface="Segoe UI" pitchFamily="34" charset="0"/>
              <a:ea typeface="Segoe UI" pitchFamily="34" charset="0"/>
              <a:cs typeface="Segoe UI" pitchFamily="34" charset="0"/>
            </a:endParaRPr>
          </a:p>
          <a:p>
            <a:r>
              <a:rPr lang="en-US" sz="2000" dirty="0" smtClean="0">
                <a:solidFill>
                  <a:schemeClr val="bg1"/>
                </a:solidFill>
                <a:latin typeface="Segoe UI" pitchFamily="34" charset="0"/>
                <a:ea typeface="Segoe UI" pitchFamily="34" charset="0"/>
                <a:cs typeface="Segoe UI" pitchFamily="34" charset="0"/>
              </a:rPr>
              <a:t>“Why </a:t>
            </a:r>
            <a:r>
              <a:rPr lang="en-US" sz="2000" dirty="0">
                <a:solidFill>
                  <a:schemeClr val="bg1"/>
                </a:solidFill>
                <a:latin typeface="Segoe UI" pitchFamily="34" charset="0"/>
                <a:ea typeface="Segoe UI" pitchFamily="34" charset="0"/>
                <a:cs typeface="Segoe UI" pitchFamily="34" charset="0"/>
              </a:rPr>
              <a:t>not do </a:t>
            </a:r>
            <a:r>
              <a:rPr lang="en-US" sz="2000" dirty="0" smtClean="0">
                <a:solidFill>
                  <a:schemeClr val="bg1"/>
                </a:solidFill>
                <a:latin typeface="Segoe UI" pitchFamily="34" charset="0"/>
                <a:ea typeface="Segoe UI" pitchFamily="34" charset="0"/>
                <a:cs typeface="Segoe UI" pitchFamily="34" charset="0"/>
              </a:rPr>
              <a:t>something for Indian children like me, </a:t>
            </a:r>
          </a:p>
          <a:p>
            <a:r>
              <a:rPr lang="en-US" sz="2000" dirty="0">
                <a:solidFill>
                  <a:schemeClr val="bg1"/>
                </a:solidFill>
                <a:latin typeface="Segoe UI" pitchFamily="34" charset="0"/>
                <a:ea typeface="Segoe UI" pitchFamily="34" charset="0"/>
                <a:cs typeface="Segoe UI" pitchFamily="34" charset="0"/>
              </a:rPr>
              <a:t>s</a:t>
            </a:r>
            <a:r>
              <a:rPr lang="en-US" sz="2000" dirty="0" smtClean="0">
                <a:solidFill>
                  <a:schemeClr val="bg1"/>
                </a:solidFill>
                <a:latin typeface="Segoe UI" pitchFamily="34" charset="0"/>
                <a:ea typeface="Segoe UI" pitchFamily="34" charset="0"/>
                <a:cs typeface="Segoe UI" pitchFamily="34" charset="0"/>
              </a:rPr>
              <a:t>o that they can </a:t>
            </a:r>
            <a:r>
              <a:rPr lang="en-US" sz="2000" dirty="0">
                <a:solidFill>
                  <a:schemeClr val="bg1"/>
                </a:solidFill>
                <a:latin typeface="Segoe UI" pitchFamily="34" charset="0"/>
                <a:ea typeface="Segoe UI" pitchFamily="34" charset="0"/>
                <a:cs typeface="Segoe UI" pitchFamily="34" charset="0"/>
              </a:rPr>
              <a:t>experience </a:t>
            </a:r>
            <a:r>
              <a:rPr lang="en-US" sz="2000" dirty="0" smtClean="0">
                <a:solidFill>
                  <a:schemeClr val="bg1"/>
                </a:solidFill>
                <a:latin typeface="Segoe UI" pitchFamily="34" charset="0"/>
                <a:ea typeface="Segoe UI" pitchFamily="34" charset="0"/>
                <a:cs typeface="Segoe UI" pitchFamily="34" charset="0"/>
              </a:rPr>
              <a:t>science museums  when </a:t>
            </a:r>
            <a:r>
              <a:rPr lang="en-US" sz="2000" dirty="0">
                <a:solidFill>
                  <a:schemeClr val="bg1"/>
                </a:solidFill>
                <a:latin typeface="Segoe UI" pitchFamily="34" charset="0"/>
                <a:ea typeface="Segoe UI" pitchFamily="34" charset="0"/>
                <a:cs typeface="Segoe UI" pitchFamily="34" charset="0"/>
              </a:rPr>
              <a:t>they </a:t>
            </a:r>
            <a:r>
              <a:rPr lang="en-US" sz="2000" dirty="0" smtClean="0">
                <a:solidFill>
                  <a:schemeClr val="bg1"/>
                </a:solidFill>
                <a:latin typeface="Segoe UI" pitchFamily="34" charset="0"/>
                <a:ea typeface="Segoe UI" pitchFamily="34" charset="0"/>
                <a:cs typeface="Segoe UI" pitchFamily="34" charset="0"/>
              </a:rPr>
              <a:t>should” </a:t>
            </a:r>
            <a:endParaRPr lang="en-US" sz="2000" dirty="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a:p>
            <a:r>
              <a:rPr lang="en-US" dirty="0" smtClean="0">
                <a:solidFill>
                  <a:schemeClr val="bg1"/>
                </a:solidFill>
                <a:latin typeface="Segoe UI" pitchFamily="34" charset="0"/>
                <a:ea typeface="Segoe UI" pitchFamily="34" charset="0"/>
                <a:cs typeface="Segoe UI" pitchFamily="34" charset="0"/>
              </a:rPr>
              <a:t>so </a:t>
            </a:r>
            <a:r>
              <a:rPr lang="en-US" dirty="0">
                <a:solidFill>
                  <a:schemeClr val="bg1"/>
                </a:solidFill>
                <a:latin typeface="Segoe UI" pitchFamily="34" charset="0"/>
                <a:ea typeface="Segoe UI" pitchFamily="34" charset="0"/>
                <a:cs typeface="Segoe UI" pitchFamily="34" charset="0"/>
              </a:rPr>
              <a:t>I took up this </a:t>
            </a:r>
            <a:r>
              <a:rPr lang="en-US" dirty="0" smtClean="0">
                <a:solidFill>
                  <a:schemeClr val="bg1"/>
                </a:solidFill>
                <a:latin typeface="Segoe UI" pitchFamily="34" charset="0"/>
                <a:ea typeface="Segoe UI" pitchFamily="34" charset="0"/>
                <a:cs typeface="Segoe UI" pitchFamily="34" charset="0"/>
              </a:rPr>
              <a:t>as my </a:t>
            </a:r>
            <a:r>
              <a:rPr lang="en-US" sz="3200" dirty="0" smtClean="0">
                <a:solidFill>
                  <a:schemeClr val="bg1"/>
                </a:solidFill>
                <a:latin typeface="Segoe UI" pitchFamily="34" charset="0"/>
                <a:ea typeface="Segoe UI" pitchFamily="34" charset="0"/>
                <a:cs typeface="Segoe UI" pitchFamily="34" charset="0"/>
              </a:rPr>
              <a:t>Degree Project - II</a:t>
            </a:r>
            <a:endParaRPr lang="en-US" sz="3200" dirty="0"/>
          </a:p>
        </p:txBody>
      </p:sp>
    </p:spTree>
    <p:extLst>
      <p:ext uri="{BB962C8B-B14F-4D97-AF65-F5344CB8AC3E}">
        <p14:creationId xmlns:p14="http://schemas.microsoft.com/office/powerpoint/2010/main" val="203202901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alpha val="61000"/>
              </a:schemeClr>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0" indent="0">
              <a:buNone/>
            </a:pPr>
            <a:r>
              <a:rPr lang="en-US" sz="2000" dirty="0" smtClean="0">
                <a:solidFill>
                  <a:schemeClr val="bg1"/>
                </a:solidFill>
                <a:latin typeface="Segoe UI" pitchFamily="34" charset="0"/>
                <a:ea typeface="Segoe UI" pitchFamily="34" charset="0"/>
                <a:cs typeface="Segoe UI" pitchFamily="34" charset="0"/>
              </a:rPr>
              <a:t>Hardware</a:t>
            </a:r>
            <a:endParaRPr lang="en-US" sz="2000" dirty="0">
              <a:solidFill>
                <a:schemeClr val="bg1"/>
              </a:solidFill>
              <a:latin typeface="Segoe UI" pitchFamily="34" charset="0"/>
              <a:ea typeface="Segoe UI" pitchFamily="34" charset="0"/>
              <a:cs typeface="Segoe UI" pitchFamily="34" charset="0"/>
            </a:endParaRPr>
          </a:p>
          <a:p>
            <a:pPr marL="0" indent="0">
              <a:buNone/>
            </a:pPr>
            <a:r>
              <a:rPr lang="en-US" sz="2000" dirty="0" smtClean="0">
                <a:solidFill>
                  <a:schemeClr val="bg1"/>
                </a:solidFill>
                <a:latin typeface="Segoe UI" pitchFamily="34" charset="0"/>
                <a:ea typeface="Segoe UI" pitchFamily="34" charset="0"/>
                <a:cs typeface="Segoe UI" pitchFamily="34" charset="0"/>
              </a:rPr>
              <a:t>- Dome</a:t>
            </a:r>
          </a:p>
          <a:p>
            <a:pPr marL="0" indent="0">
              <a:buNone/>
            </a:pPr>
            <a:r>
              <a:rPr lang="en-US" sz="2000" dirty="0" smtClean="0">
                <a:solidFill>
                  <a:schemeClr val="bg1"/>
                </a:solidFill>
                <a:latin typeface="Segoe UI" pitchFamily="34" charset="0"/>
                <a:ea typeface="Segoe UI" pitchFamily="34" charset="0"/>
                <a:cs typeface="Segoe UI" pitchFamily="34" charset="0"/>
              </a:rPr>
              <a:t>- Centre Model</a:t>
            </a:r>
          </a:p>
          <a:p>
            <a:pPr marL="914400" lvl="2" indent="0">
              <a:buNone/>
            </a:pPr>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2630" y="4161253"/>
            <a:ext cx="3350937" cy="24479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0350" y="4917650"/>
            <a:ext cx="2228850" cy="16534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2963577"/>
            <a:ext cx="3390900" cy="13798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0730" y="381000"/>
            <a:ext cx="3298470" cy="20721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5448300" y="2453116"/>
            <a:ext cx="2171700" cy="338554"/>
          </a:xfrm>
          <a:prstGeom prst="rect">
            <a:avLst/>
          </a:prstGeom>
          <a:noFill/>
        </p:spPr>
        <p:txBody>
          <a:bodyPr wrap="square" rtlCol="0">
            <a:spAutoFit/>
          </a:bodyPr>
          <a:lstStyle/>
          <a:p>
            <a:r>
              <a:rPr lang="en-US" sz="1600" dirty="0" smtClean="0">
                <a:solidFill>
                  <a:srgbClr val="FFC000"/>
                </a:solidFill>
                <a:latin typeface="Segoe UI" pitchFamily="34" charset="0"/>
                <a:ea typeface="Segoe UI" pitchFamily="34" charset="0"/>
                <a:cs typeface="Segoe UI" pitchFamily="34" charset="0"/>
              </a:rPr>
              <a:t>Dome: for projection</a:t>
            </a:r>
            <a:endParaRPr lang="en-US" sz="1500" dirty="0">
              <a:solidFill>
                <a:srgbClr val="FFC000"/>
              </a:solidFill>
              <a:latin typeface="Segoe UI" pitchFamily="34" charset="0"/>
              <a:ea typeface="Segoe UI" pitchFamily="34" charset="0"/>
              <a:cs typeface="Segoe UI" pitchFamily="34" charset="0"/>
            </a:endParaRPr>
          </a:p>
        </p:txBody>
      </p:sp>
      <p:sp>
        <p:nvSpPr>
          <p:cNvPr id="9" name="TextBox 8"/>
          <p:cNvSpPr txBox="1"/>
          <p:nvPr/>
        </p:nvSpPr>
        <p:spPr>
          <a:xfrm>
            <a:off x="5770879" y="3774552"/>
            <a:ext cx="3068321" cy="338554"/>
          </a:xfrm>
          <a:prstGeom prst="rect">
            <a:avLst/>
          </a:prstGeom>
          <a:noFill/>
        </p:spPr>
        <p:txBody>
          <a:bodyPr wrap="square" rtlCol="0">
            <a:spAutoFit/>
          </a:bodyPr>
          <a:lstStyle/>
          <a:p>
            <a:r>
              <a:rPr lang="en-US" sz="1600" dirty="0" smtClean="0">
                <a:solidFill>
                  <a:srgbClr val="FFC000"/>
                </a:solidFill>
                <a:latin typeface="Segoe UI" pitchFamily="34" charset="0"/>
                <a:ea typeface="Segoe UI" pitchFamily="34" charset="0"/>
                <a:cs typeface="Segoe UI" pitchFamily="34" charset="0"/>
              </a:rPr>
              <a:t>Earth Centre Piece: for input</a:t>
            </a:r>
            <a:endParaRPr lang="en-US" sz="1500" dirty="0">
              <a:solidFill>
                <a:srgbClr val="FFC000"/>
              </a:solidFill>
              <a:latin typeface="Segoe UI" pitchFamily="34" charset="0"/>
              <a:ea typeface="Segoe UI" pitchFamily="34" charset="0"/>
              <a:cs typeface="Segoe UI" pitchFamily="34" charset="0"/>
            </a:endParaRPr>
          </a:p>
        </p:txBody>
      </p:sp>
      <p:pic>
        <p:nvPicPr>
          <p:cNvPr id="4" name="Picture 2" descr="C:\Users\Ishneet Grover\Desktop\P2\10.Report\Final Design details\Input model- latitude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33400" y="4448964"/>
            <a:ext cx="2141715" cy="217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31618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57150" indent="0">
              <a:buNone/>
            </a:pPr>
            <a:r>
              <a:rPr lang="en-US" sz="1800" dirty="0" smtClean="0">
                <a:solidFill>
                  <a:schemeClr val="bg1"/>
                </a:solidFill>
                <a:latin typeface="Segoe UI" pitchFamily="34" charset="0"/>
                <a:ea typeface="Segoe UI" pitchFamily="34" charset="0"/>
                <a:cs typeface="Segoe UI" pitchFamily="34" charset="0"/>
              </a:rPr>
              <a:t>Software</a:t>
            </a:r>
            <a:endParaRPr lang="en-US" sz="1800" dirty="0">
              <a:solidFill>
                <a:schemeClr val="bg1"/>
              </a:solidFill>
              <a:latin typeface="Segoe UI" pitchFamily="34" charset="0"/>
              <a:ea typeface="Segoe UI" pitchFamily="34" charset="0"/>
              <a:cs typeface="Segoe UI" pitchFamily="34" charset="0"/>
            </a:endParaRPr>
          </a:p>
          <a:p>
            <a:pPr indent="-285750">
              <a:buFontTx/>
              <a:buChar char="-"/>
            </a:pPr>
            <a:r>
              <a:rPr lang="en-US" sz="1800" dirty="0" smtClean="0">
                <a:solidFill>
                  <a:schemeClr val="bg1"/>
                </a:solidFill>
                <a:latin typeface="Segoe UI" pitchFamily="34" charset="0"/>
                <a:ea typeface="Segoe UI" pitchFamily="34" charset="0"/>
                <a:cs typeface="Segoe UI" pitchFamily="34" charset="0"/>
              </a:rPr>
              <a:t>Videos / Elements </a:t>
            </a:r>
          </a:p>
          <a:p>
            <a:pPr lvl="1">
              <a:buFontTx/>
              <a:buChar char="-"/>
            </a:pPr>
            <a:r>
              <a:rPr lang="en-US" sz="1400" dirty="0" smtClean="0">
                <a:solidFill>
                  <a:schemeClr val="bg1"/>
                </a:solidFill>
                <a:latin typeface="Segoe UI" pitchFamily="34" charset="0"/>
                <a:ea typeface="Segoe UI" pitchFamily="34" charset="0"/>
                <a:cs typeface="Segoe UI" pitchFamily="34" charset="0"/>
              </a:rPr>
              <a:t>To depict movement of sun</a:t>
            </a:r>
          </a:p>
          <a:p>
            <a:pPr lvl="1">
              <a:buFontTx/>
              <a:buChar char="-"/>
            </a:pPr>
            <a:r>
              <a:rPr lang="en-US" sz="1400" dirty="0" smtClean="0">
                <a:solidFill>
                  <a:schemeClr val="bg1"/>
                </a:solidFill>
                <a:latin typeface="Segoe UI" pitchFamily="34" charset="0"/>
                <a:ea typeface="Segoe UI" pitchFamily="34" charset="0"/>
                <a:cs typeface="Segoe UI" pitchFamily="34" charset="0"/>
              </a:rPr>
              <a:t>Explain longitude latitude</a:t>
            </a:r>
          </a:p>
          <a:p>
            <a:pPr lvl="1">
              <a:buFontTx/>
              <a:buChar char="-"/>
            </a:pPr>
            <a:r>
              <a:rPr lang="en-US" sz="1400" dirty="0" smtClean="0">
                <a:solidFill>
                  <a:schemeClr val="bg1"/>
                </a:solidFill>
                <a:latin typeface="Segoe UI" pitchFamily="34" charset="0"/>
                <a:ea typeface="Segoe UI" pitchFamily="34" charset="0"/>
                <a:cs typeface="Segoe UI" pitchFamily="34" charset="0"/>
              </a:rPr>
              <a:t>Visual clue of region, </a:t>
            </a:r>
            <a:r>
              <a:rPr lang="en-US" sz="1400" dirty="0" err="1" smtClean="0">
                <a:solidFill>
                  <a:schemeClr val="bg1"/>
                </a:solidFill>
                <a:latin typeface="Segoe UI" pitchFamily="34" charset="0"/>
                <a:ea typeface="Segoe UI" pitchFamily="34" charset="0"/>
                <a:cs typeface="Segoe UI" pitchFamily="34" charset="0"/>
              </a:rPr>
              <a:t>etc</a:t>
            </a:r>
            <a:r>
              <a:rPr lang="en-US" sz="1400" dirty="0" smtClean="0">
                <a:solidFill>
                  <a:schemeClr val="bg1"/>
                </a:solidFill>
                <a:latin typeface="Segoe UI" pitchFamily="34" charset="0"/>
                <a:ea typeface="Segoe UI" pitchFamily="34" charset="0"/>
                <a:cs typeface="Segoe UI" pitchFamily="34" charset="0"/>
              </a:rPr>
              <a:t> </a:t>
            </a:r>
          </a:p>
          <a:p>
            <a:pPr indent="-285750">
              <a:buFontTx/>
              <a:buChar char="-"/>
            </a:pPr>
            <a:r>
              <a:rPr lang="en-US" sz="1800" dirty="0" smtClean="0">
                <a:solidFill>
                  <a:schemeClr val="bg1"/>
                </a:solidFill>
                <a:latin typeface="Segoe UI" pitchFamily="34" charset="0"/>
                <a:ea typeface="Segoe UI" pitchFamily="34" charset="0"/>
                <a:cs typeface="Segoe UI" pitchFamily="34" charset="0"/>
              </a:rPr>
              <a:t>Audio Script</a:t>
            </a:r>
          </a:p>
          <a:p>
            <a:pPr lvl="1">
              <a:buFontTx/>
              <a:buChar char="-"/>
            </a:pPr>
            <a:r>
              <a:rPr lang="en-US" sz="1400" dirty="0" smtClean="0">
                <a:solidFill>
                  <a:schemeClr val="bg1"/>
                </a:solidFill>
                <a:latin typeface="Segoe UI" pitchFamily="34" charset="0"/>
                <a:ea typeface="Segoe UI" pitchFamily="34" charset="0"/>
                <a:cs typeface="Segoe UI" pitchFamily="34" charset="0"/>
              </a:rPr>
              <a:t>To explain and assist user</a:t>
            </a:r>
          </a:p>
          <a:p>
            <a:pPr lvl="1">
              <a:buFontTx/>
              <a:buChar char="-"/>
            </a:pPr>
            <a:r>
              <a:rPr lang="en-US" sz="1400" dirty="0" smtClean="0">
                <a:solidFill>
                  <a:schemeClr val="bg1"/>
                </a:solidFill>
                <a:latin typeface="Segoe UI" pitchFamily="34" charset="0"/>
                <a:ea typeface="Segoe UI" pitchFamily="34" charset="0"/>
                <a:cs typeface="Segoe UI" pitchFamily="34" charset="0"/>
              </a:rPr>
              <a:t>To provide information </a:t>
            </a:r>
            <a:endParaRPr lang="en-US" sz="1400" dirty="0">
              <a:solidFill>
                <a:schemeClr val="bg1"/>
              </a:solidFill>
              <a:latin typeface="Segoe UI" pitchFamily="34" charset="0"/>
              <a:ea typeface="Segoe UI" pitchFamily="34" charset="0"/>
              <a:cs typeface="Segoe UI" pitchFamily="34" charset="0"/>
            </a:endParaRPr>
          </a:p>
          <a:p>
            <a:pPr indent="-285750">
              <a:buFontTx/>
              <a:buChar char="-"/>
            </a:pPr>
            <a:r>
              <a:rPr lang="en-US" sz="1800" dirty="0" smtClean="0">
                <a:solidFill>
                  <a:schemeClr val="bg1"/>
                </a:solidFill>
                <a:latin typeface="Segoe UI" pitchFamily="34" charset="0"/>
                <a:ea typeface="Segoe UI" pitchFamily="34" charset="0"/>
                <a:cs typeface="Segoe UI" pitchFamily="34" charset="0"/>
              </a:rPr>
              <a:t>Flash </a:t>
            </a:r>
            <a:r>
              <a:rPr lang="en-US" sz="1800" dirty="0" err="1" smtClean="0">
                <a:solidFill>
                  <a:schemeClr val="bg1"/>
                </a:solidFill>
                <a:latin typeface="Segoe UI" pitchFamily="34" charset="0"/>
                <a:ea typeface="Segoe UI" pitchFamily="34" charset="0"/>
                <a:cs typeface="Segoe UI" pitchFamily="34" charset="0"/>
              </a:rPr>
              <a:t>Actionscript</a:t>
            </a:r>
            <a:endParaRPr lang="en-US" sz="1800" dirty="0" smtClean="0">
              <a:solidFill>
                <a:schemeClr val="bg1"/>
              </a:solidFill>
              <a:latin typeface="Segoe UI" pitchFamily="34" charset="0"/>
              <a:ea typeface="Segoe UI" pitchFamily="34" charset="0"/>
              <a:cs typeface="Segoe UI" pitchFamily="34" charset="0"/>
            </a:endParaRPr>
          </a:p>
          <a:p>
            <a:pPr lvl="1">
              <a:buFontTx/>
              <a:buChar char="-"/>
            </a:pPr>
            <a:r>
              <a:rPr lang="en-US" sz="1400" dirty="0" smtClean="0">
                <a:solidFill>
                  <a:schemeClr val="bg1"/>
                </a:solidFill>
                <a:latin typeface="Segoe UI" pitchFamily="34" charset="0"/>
                <a:ea typeface="Segoe UI" pitchFamily="34" charset="0"/>
                <a:cs typeface="Segoe UI" pitchFamily="34" charset="0"/>
              </a:rPr>
              <a:t>To manage input </a:t>
            </a:r>
          </a:p>
          <a:p>
            <a:pPr lvl="1">
              <a:buFontTx/>
              <a:buChar char="-"/>
            </a:pPr>
            <a:r>
              <a:rPr lang="en-US" sz="1400" dirty="0" smtClean="0">
                <a:solidFill>
                  <a:schemeClr val="bg1"/>
                </a:solidFill>
                <a:latin typeface="Segoe UI" pitchFamily="34" charset="0"/>
                <a:ea typeface="Segoe UI" pitchFamily="34" charset="0"/>
                <a:cs typeface="Segoe UI" pitchFamily="34" charset="0"/>
              </a:rPr>
              <a:t>Select relevant videos</a:t>
            </a:r>
          </a:p>
          <a:p>
            <a:pPr indent="-285750">
              <a:buFontTx/>
              <a:buChar char="-"/>
            </a:pPr>
            <a:r>
              <a:rPr lang="en-US" sz="1800" dirty="0" err="1" smtClean="0">
                <a:solidFill>
                  <a:schemeClr val="bg1"/>
                </a:solidFill>
                <a:latin typeface="Segoe UI" pitchFamily="34" charset="0"/>
                <a:ea typeface="Segoe UI" pitchFamily="34" charset="0"/>
                <a:cs typeface="Segoe UI" pitchFamily="34" charset="0"/>
              </a:rPr>
              <a:t>Warpping</a:t>
            </a:r>
            <a:r>
              <a:rPr lang="en-US" sz="1800" dirty="0" smtClean="0">
                <a:solidFill>
                  <a:schemeClr val="bg1"/>
                </a:solidFill>
                <a:latin typeface="Segoe UI" pitchFamily="34" charset="0"/>
                <a:ea typeface="Segoe UI" pitchFamily="34" charset="0"/>
                <a:cs typeface="Segoe UI" pitchFamily="34" charset="0"/>
              </a:rPr>
              <a:t> Software</a:t>
            </a:r>
          </a:p>
          <a:p>
            <a:pPr lvl="1">
              <a:buFontTx/>
              <a:buChar char="-"/>
            </a:pPr>
            <a:r>
              <a:rPr lang="en-US" sz="1400" dirty="0" smtClean="0">
                <a:solidFill>
                  <a:schemeClr val="bg1"/>
                </a:solidFill>
                <a:latin typeface="Segoe UI" pitchFamily="34" charset="0"/>
                <a:ea typeface="Segoe UI" pitchFamily="34" charset="0"/>
                <a:cs typeface="Segoe UI" pitchFamily="34" charset="0"/>
              </a:rPr>
              <a:t>Wrap flat videos for dome projection</a:t>
            </a:r>
          </a:p>
          <a:p>
            <a:pPr lvl="2"/>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5181600" y="4579571"/>
            <a:ext cx="3581400" cy="2126029"/>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4" cstate="print"/>
          <a:srcRect/>
          <a:stretch>
            <a:fillRect/>
          </a:stretch>
        </p:blipFill>
        <p:spPr bwMode="auto">
          <a:xfrm>
            <a:off x="6096000" y="1135257"/>
            <a:ext cx="2657148" cy="3284343"/>
          </a:xfrm>
          <a:prstGeom prst="rect">
            <a:avLst/>
          </a:prstGeom>
          <a:ln w="28575">
            <a:solidFill>
              <a:srgbClr val="FFBC01"/>
            </a:solidFill>
            <a:miter lim="800000"/>
            <a:headEnd/>
            <a:tailEnd/>
          </a:ln>
          <a:effectLst>
            <a:outerShdw blurRad="190500" algn="tl" rotWithShape="0">
              <a:srgbClr val="000000">
                <a:alpha val="70000"/>
              </a:srgbClr>
            </a:outerShdw>
          </a:effectLst>
        </p:spPr>
      </p:pic>
      <p:sp>
        <p:nvSpPr>
          <p:cNvPr id="10" name="TextBox 9"/>
          <p:cNvSpPr txBox="1"/>
          <p:nvPr/>
        </p:nvSpPr>
        <p:spPr>
          <a:xfrm>
            <a:off x="2025868" y="6356132"/>
            <a:ext cx="3068321" cy="338554"/>
          </a:xfrm>
          <a:prstGeom prst="rect">
            <a:avLst/>
          </a:prstGeom>
          <a:noFill/>
        </p:spPr>
        <p:txBody>
          <a:bodyPr wrap="square" rtlCol="0">
            <a:spAutoFit/>
          </a:bodyPr>
          <a:lstStyle/>
          <a:p>
            <a:pPr algn="r"/>
            <a:r>
              <a:rPr lang="en-US" sz="1600" dirty="0" smtClean="0">
                <a:solidFill>
                  <a:srgbClr val="FFC000"/>
                </a:solidFill>
                <a:latin typeface="Segoe UI" pitchFamily="34" charset="0"/>
                <a:ea typeface="Segoe UI" pitchFamily="34" charset="0"/>
                <a:cs typeface="Segoe UI" pitchFamily="34" charset="0"/>
              </a:rPr>
              <a:t>System model</a:t>
            </a:r>
            <a:endParaRPr lang="en-US" sz="1500" dirty="0">
              <a:solidFill>
                <a:srgbClr val="FFC000"/>
              </a:solidFill>
              <a:latin typeface="Segoe UI" pitchFamily="34" charset="0"/>
              <a:ea typeface="Segoe UI" pitchFamily="34" charset="0"/>
              <a:cs typeface="Segoe UI" pitchFamily="34" charset="0"/>
            </a:endParaRPr>
          </a:p>
        </p:txBody>
      </p:sp>
      <p:sp>
        <p:nvSpPr>
          <p:cNvPr id="11" name="TextBox 10"/>
          <p:cNvSpPr txBox="1"/>
          <p:nvPr/>
        </p:nvSpPr>
        <p:spPr>
          <a:xfrm>
            <a:off x="6064468" y="732370"/>
            <a:ext cx="2611121" cy="338554"/>
          </a:xfrm>
          <a:prstGeom prst="rect">
            <a:avLst/>
          </a:prstGeom>
          <a:noFill/>
        </p:spPr>
        <p:txBody>
          <a:bodyPr wrap="square" rtlCol="0">
            <a:spAutoFit/>
          </a:bodyPr>
          <a:lstStyle/>
          <a:p>
            <a:r>
              <a:rPr lang="en-US" sz="1600" dirty="0" smtClean="0">
                <a:solidFill>
                  <a:srgbClr val="FFC000"/>
                </a:solidFill>
                <a:latin typeface="Segoe UI" pitchFamily="34" charset="0"/>
                <a:ea typeface="Segoe UI" pitchFamily="34" charset="0"/>
                <a:cs typeface="Segoe UI" pitchFamily="34" charset="0"/>
              </a:rPr>
              <a:t>Types of Response</a:t>
            </a:r>
            <a:endParaRPr lang="en-US" sz="1500" dirty="0">
              <a:solidFill>
                <a:srgbClr val="FFC000"/>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539521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57150" indent="0">
              <a:buNone/>
            </a:pPr>
            <a:r>
              <a:rPr lang="en-US" sz="2000" dirty="0" smtClean="0">
                <a:solidFill>
                  <a:schemeClr val="bg1"/>
                </a:solidFill>
                <a:latin typeface="Segoe UI" pitchFamily="34" charset="0"/>
                <a:ea typeface="Segoe UI" pitchFamily="34" charset="0"/>
                <a:cs typeface="Segoe UI" pitchFamily="34" charset="0"/>
              </a:rPr>
              <a:t>Final Scenario…</a:t>
            </a:r>
          </a:p>
          <a:p>
            <a:pPr marL="57150" indent="0">
              <a:buNone/>
            </a:pPr>
            <a:r>
              <a:rPr lang="en-US" sz="1500" dirty="0">
                <a:solidFill>
                  <a:schemeClr val="bg1"/>
                </a:solidFill>
                <a:latin typeface="Segoe UI" pitchFamily="34" charset="0"/>
                <a:ea typeface="Segoe UI" pitchFamily="34" charset="0"/>
                <a:cs typeface="Segoe UI" pitchFamily="34" charset="0"/>
              </a:rPr>
              <a:t>w</a:t>
            </a:r>
            <a:r>
              <a:rPr lang="en-US" sz="1500" dirty="0" smtClean="0">
                <a:solidFill>
                  <a:schemeClr val="bg1"/>
                </a:solidFill>
                <a:latin typeface="Segoe UI" pitchFamily="34" charset="0"/>
                <a:ea typeface="Segoe UI" pitchFamily="34" charset="0"/>
                <a:cs typeface="Segoe UI" pitchFamily="34" charset="0"/>
              </a:rPr>
              <a:t>ith</a:t>
            </a:r>
            <a:r>
              <a:rPr lang="en-US" sz="1800" dirty="0" smtClean="0">
                <a:solidFill>
                  <a:schemeClr val="bg1"/>
                </a:solidFill>
                <a:latin typeface="Segoe UI" pitchFamily="34" charset="0"/>
                <a:ea typeface="Segoe UI" pitchFamily="34" charset="0"/>
                <a:cs typeface="Segoe UI" pitchFamily="34" charset="0"/>
              </a:rPr>
              <a:t> </a:t>
            </a:r>
          </a:p>
          <a:p>
            <a:pPr marL="57150" indent="0">
              <a:buNone/>
            </a:pPr>
            <a:r>
              <a:rPr lang="en-US" sz="4000" dirty="0" smtClean="0">
                <a:solidFill>
                  <a:schemeClr val="bg1"/>
                </a:solidFill>
                <a:latin typeface="Segoe UI" pitchFamily="34" charset="0"/>
                <a:ea typeface="Segoe UI" pitchFamily="34" charset="0"/>
                <a:cs typeface="Segoe UI" pitchFamily="34" charset="0"/>
              </a:rPr>
              <a:t>DEMO</a:t>
            </a:r>
            <a:endParaRPr lang="en-US" dirty="0" smtClean="0">
              <a:solidFill>
                <a:schemeClr val="bg1"/>
              </a:solidFill>
              <a:latin typeface="Segoe UI" pitchFamily="34" charset="0"/>
              <a:ea typeface="Segoe UI" pitchFamily="34" charset="0"/>
              <a:cs typeface="Segoe UI" pitchFamily="34" charset="0"/>
            </a:endParaRPr>
          </a:p>
          <a:p>
            <a:pPr lvl="2"/>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1524000"/>
            <a:ext cx="6047605" cy="4648200"/>
          </a:xfrm>
          <a:prstGeom prst="rect">
            <a:avLst/>
          </a:prstGeom>
          <a:ln w="28575">
            <a:solidFill>
              <a:srgbClr val="FFBC0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40300226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pPr marL="57150" indent="0">
              <a:buNone/>
            </a:pPr>
            <a:r>
              <a:rPr lang="en-US" sz="2000" dirty="0" smtClean="0">
                <a:solidFill>
                  <a:schemeClr val="bg1"/>
                </a:solidFill>
                <a:latin typeface="Segoe UI" pitchFamily="34" charset="0"/>
                <a:ea typeface="Segoe UI" pitchFamily="34" charset="0"/>
                <a:cs typeface="Segoe UI" pitchFamily="34" charset="0"/>
              </a:rPr>
              <a:t>Final Scenario…</a:t>
            </a:r>
          </a:p>
          <a:p>
            <a:pPr marL="57150" indent="0">
              <a:buNone/>
            </a:pPr>
            <a:r>
              <a:rPr lang="en-US" sz="1500" dirty="0">
                <a:solidFill>
                  <a:schemeClr val="bg1"/>
                </a:solidFill>
                <a:latin typeface="Segoe UI" pitchFamily="34" charset="0"/>
                <a:ea typeface="Segoe UI" pitchFamily="34" charset="0"/>
                <a:cs typeface="Segoe UI" pitchFamily="34" charset="0"/>
              </a:rPr>
              <a:t>w</a:t>
            </a:r>
            <a:r>
              <a:rPr lang="en-US" sz="1500" dirty="0" smtClean="0">
                <a:solidFill>
                  <a:schemeClr val="bg1"/>
                </a:solidFill>
                <a:latin typeface="Segoe UI" pitchFamily="34" charset="0"/>
                <a:ea typeface="Segoe UI" pitchFamily="34" charset="0"/>
                <a:cs typeface="Segoe UI" pitchFamily="34" charset="0"/>
              </a:rPr>
              <a:t>ith</a:t>
            </a:r>
            <a:r>
              <a:rPr lang="en-US" sz="1800" dirty="0" smtClean="0">
                <a:solidFill>
                  <a:schemeClr val="bg1"/>
                </a:solidFill>
                <a:latin typeface="Segoe UI" pitchFamily="34" charset="0"/>
                <a:ea typeface="Segoe UI" pitchFamily="34" charset="0"/>
                <a:cs typeface="Segoe UI" pitchFamily="34" charset="0"/>
              </a:rPr>
              <a:t> </a:t>
            </a:r>
          </a:p>
          <a:p>
            <a:pPr marL="57150" indent="0">
              <a:buNone/>
            </a:pPr>
            <a:r>
              <a:rPr lang="en-US" sz="4000" dirty="0" smtClean="0">
                <a:solidFill>
                  <a:schemeClr val="bg1"/>
                </a:solidFill>
                <a:latin typeface="Segoe UI" pitchFamily="34" charset="0"/>
                <a:ea typeface="Segoe UI" pitchFamily="34" charset="0"/>
                <a:cs typeface="Segoe UI" pitchFamily="34" charset="0"/>
              </a:rPr>
              <a:t>DEMO</a:t>
            </a:r>
            <a:endParaRPr lang="en-US" dirty="0" smtClean="0">
              <a:solidFill>
                <a:schemeClr val="bg1"/>
              </a:solidFill>
              <a:latin typeface="Segoe UI" pitchFamily="34" charset="0"/>
              <a:ea typeface="Segoe UI" pitchFamily="34" charset="0"/>
              <a:cs typeface="Segoe UI" pitchFamily="34" charset="0"/>
            </a:endParaRPr>
          </a:p>
          <a:p>
            <a:pPr lvl="2"/>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pic>
        <p:nvPicPr>
          <p:cNvPr id="5" name="Picture 2"/>
          <p:cNvPicPr>
            <a:picLocks noChangeAspect="1" noChangeArrowheads="1"/>
          </p:cNvPicPr>
          <p:nvPr/>
        </p:nvPicPr>
        <p:blipFill>
          <a:blip r:embed="rId2" cstate="print"/>
          <a:srcRect/>
          <a:stretch>
            <a:fillRect/>
          </a:stretch>
        </p:blipFill>
        <p:spPr bwMode="auto">
          <a:xfrm>
            <a:off x="5105400" y="4166975"/>
            <a:ext cx="3733800" cy="2396054"/>
          </a:xfrm>
          <a:prstGeom prst="rect">
            <a:avLst/>
          </a:prstGeom>
          <a:ln w="28575">
            <a:solidFill>
              <a:srgbClr val="FFBC01"/>
            </a:solidFill>
            <a:miter lim="800000"/>
            <a:headEnd/>
            <a:tailEnd/>
          </a:ln>
          <a:effectLst>
            <a:outerShdw blurRad="190500" algn="tl" rotWithShape="0">
              <a:srgbClr val="000000">
                <a:alpha val="70000"/>
              </a:srgbClr>
            </a:outerShdw>
          </a:effectLst>
        </p:spPr>
      </p:pic>
      <p:pic>
        <p:nvPicPr>
          <p:cNvPr id="6" name="Picture 3"/>
          <p:cNvPicPr>
            <a:picLocks noChangeAspect="1" noChangeArrowheads="1"/>
          </p:cNvPicPr>
          <p:nvPr/>
        </p:nvPicPr>
        <p:blipFill>
          <a:blip r:embed="rId3" cstate="print"/>
          <a:srcRect/>
          <a:stretch>
            <a:fillRect/>
          </a:stretch>
        </p:blipFill>
        <p:spPr bwMode="auto">
          <a:xfrm>
            <a:off x="2689457" y="4372279"/>
            <a:ext cx="2204108" cy="2190750"/>
          </a:xfrm>
          <a:prstGeom prst="rect">
            <a:avLst/>
          </a:prstGeom>
          <a:ln w="28575">
            <a:solidFill>
              <a:srgbClr val="FFBC01"/>
            </a:solidFill>
            <a:miter lim="800000"/>
            <a:headEnd/>
            <a:tailEnd/>
          </a:ln>
          <a:effectLst>
            <a:outerShdw blurRad="190500" algn="tl" rotWithShape="0">
              <a:srgbClr val="000000">
                <a:alpha val="70000"/>
              </a:srgbClr>
            </a:outerShdw>
          </a:effectLst>
        </p:spPr>
      </p:pic>
      <p:pic>
        <p:nvPicPr>
          <p:cNvPr id="7" name="Picture 4"/>
          <p:cNvPicPr>
            <a:picLocks noChangeAspect="1" noChangeArrowheads="1"/>
          </p:cNvPicPr>
          <p:nvPr/>
        </p:nvPicPr>
        <p:blipFill>
          <a:blip r:embed="rId4" cstate="print"/>
          <a:srcRect/>
          <a:stretch>
            <a:fillRect/>
          </a:stretch>
        </p:blipFill>
        <p:spPr bwMode="auto">
          <a:xfrm>
            <a:off x="5105400" y="1759060"/>
            <a:ext cx="3733800" cy="2175745"/>
          </a:xfrm>
          <a:prstGeom prst="rect">
            <a:avLst/>
          </a:prstGeom>
          <a:ln w="28575">
            <a:solidFill>
              <a:srgbClr val="FFBC01"/>
            </a:solidFill>
            <a:miter lim="800000"/>
            <a:headEnd/>
            <a:tailEnd/>
          </a:ln>
          <a:effectLst>
            <a:outerShdw blurRad="190500" algn="tl" rotWithShape="0">
              <a:srgbClr val="000000">
                <a:alpha val="70000"/>
              </a:srgbClr>
            </a:outerShdw>
          </a:effectLst>
        </p:spPr>
      </p:pic>
      <p:pic>
        <p:nvPicPr>
          <p:cNvPr id="8" name="Picture 4" descr="I:\DCIM\259CANON\IMG_845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5105012"/>
            <a:ext cx="1944221" cy="1458017"/>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2268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final concept</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a:xfrm>
            <a:off x="457200" y="1447800"/>
            <a:ext cx="8229600" cy="4525963"/>
          </a:xfrm>
        </p:spPr>
        <p:txBody>
          <a:bodyPr>
            <a:normAutofit fontScale="92500" lnSpcReduction="10000"/>
          </a:bodyPr>
          <a:lstStyle/>
          <a:p>
            <a:pPr marL="57150" indent="0">
              <a:buNone/>
            </a:pPr>
            <a:r>
              <a:rPr lang="en-US" sz="2000" dirty="0" smtClean="0">
                <a:solidFill>
                  <a:schemeClr val="bg1"/>
                </a:solidFill>
                <a:latin typeface="Segoe UI" pitchFamily="34" charset="0"/>
                <a:ea typeface="Segoe UI" pitchFamily="34" charset="0"/>
                <a:cs typeface="Segoe UI" pitchFamily="34" charset="0"/>
              </a:rPr>
              <a:t>How is learning happening … </a:t>
            </a:r>
            <a:r>
              <a:rPr lang="en-US" sz="2000" dirty="0" smtClean="0">
                <a:solidFill>
                  <a:srgbClr val="FFBC01"/>
                </a:solidFill>
                <a:latin typeface="Segoe UI" pitchFamily="34" charset="0"/>
                <a:ea typeface="Segoe UI" pitchFamily="34" charset="0"/>
                <a:cs typeface="Segoe UI" pitchFamily="34" charset="0"/>
              </a:rPr>
              <a:t>its happening in 4 ways while at installation</a:t>
            </a:r>
          </a:p>
          <a:p>
            <a:pPr marL="57150" indent="0">
              <a:buNone/>
            </a:pPr>
            <a:endParaRPr lang="en-US" sz="2000" dirty="0">
              <a:solidFill>
                <a:schemeClr val="bg1"/>
              </a:solidFill>
              <a:latin typeface="Segoe UI" pitchFamily="34" charset="0"/>
              <a:ea typeface="Segoe UI" pitchFamily="34" charset="0"/>
              <a:cs typeface="Segoe UI" pitchFamily="34" charset="0"/>
            </a:endParaRPr>
          </a:p>
          <a:p>
            <a:pPr marL="0" indent="0">
              <a:buNone/>
            </a:pPr>
            <a:r>
              <a:rPr lang="en-US" sz="1800" dirty="0" smtClean="0">
                <a:solidFill>
                  <a:srgbClr val="FFBC01"/>
                </a:solidFill>
                <a:latin typeface="Segoe UI" pitchFamily="34" charset="0"/>
                <a:ea typeface="Segoe UI" pitchFamily="34" charset="0"/>
                <a:cs typeface="Segoe UI" pitchFamily="34" charset="0"/>
              </a:rPr>
              <a:t>1. Statements </a:t>
            </a:r>
            <a:r>
              <a:rPr lang="en-US" sz="1800" dirty="0">
                <a:solidFill>
                  <a:srgbClr val="FFBC01"/>
                </a:solidFill>
                <a:latin typeface="Segoe UI" pitchFamily="34" charset="0"/>
                <a:ea typeface="Segoe UI" pitchFamily="34" charset="0"/>
                <a:cs typeface="Segoe UI" pitchFamily="34" charset="0"/>
              </a:rPr>
              <a:t>/ Facts – Audio: </a:t>
            </a:r>
            <a:endParaRPr lang="en-US" sz="1800" dirty="0" smtClean="0">
              <a:solidFill>
                <a:srgbClr val="FFBC01"/>
              </a:solidFill>
              <a:latin typeface="Segoe UI" pitchFamily="34" charset="0"/>
              <a:ea typeface="Segoe UI" pitchFamily="34" charset="0"/>
              <a:cs typeface="Segoe UI" pitchFamily="34" charset="0"/>
            </a:endParaRPr>
          </a:p>
          <a:p>
            <a:pPr marL="0" indent="0">
              <a:buNone/>
            </a:pPr>
            <a:r>
              <a:rPr lang="en-US" sz="2000" dirty="0" smtClean="0">
                <a:solidFill>
                  <a:srgbClr val="FFBC01"/>
                </a:solidFill>
                <a:latin typeface="Segoe UI" pitchFamily="34" charset="0"/>
                <a:ea typeface="Segoe UI" pitchFamily="34" charset="0"/>
                <a:cs typeface="Segoe UI" pitchFamily="34" charset="0"/>
              </a:rPr>
              <a:t>    </a:t>
            </a:r>
            <a:r>
              <a:rPr lang="en-US" sz="1500" dirty="0" smtClean="0">
                <a:solidFill>
                  <a:schemeClr val="bg1"/>
                </a:solidFill>
                <a:latin typeface="Segoe UI" pitchFamily="34" charset="0"/>
                <a:ea typeface="Segoe UI" pitchFamily="34" charset="0"/>
                <a:cs typeface="Segoe UI" pitchFamily="34" charset="0"/>
              </a:rPr>
              <a:t>while </a:t>
            </a:r>
            <a:r>
              <a:rPr lang="en-US" sz="1500" dirty="0">
                <a:solidFill>
                  <a:schemeClr val="bg1"/>
                </a:solidFill>
                <a:latin typeface="Segoe UI" pitchFamily="34" charset="0"/>
                <a:ea typeface="Segoe UI" pitchFamily="34" charset="0"/>
                <a:cs typeface="Segoe UI" pitchFamily="34" charset="0"/>
              </a:rPr>
              <a:t>they are introduced to the topic and some facts </a:t>
            </a:r>
          </a:p>
          <a:p>
            <a:pPr marL="0" indent="0">
              <a:buNone/>
            </a:pPr>
            <a:endParaRPr lang="en-US" sz="2000" dirty="0" smtClean="0">
              <a:solidFill>
                <a:schemeClr val="bg1"/>
              </a:solidFill>
              <a:latin typeface="Segoe UI" pitchFamily="34" charset="0"/>
              <a:ea typeface="Segoe UI" pitchFamily="34" charset="0"/>
              <a:cs typeface="Segoe UI" pitchFamily="34" charset="0"/>
            </a:endParaRPr>
          </a:p>
          <a:p>
            <a:pPr marL="0" indent="0">
              <a:buNone/>
            </a:pPr>
            <a:r>
              <a:rPr lang="en-US" sz="1800" dirty="0" smtClean="0">
                <a:solidFill>
                  <a:srgbClr val="FFBC01"/>
                </a:solidFill>
                <a:latin typeface="Segoe UI" pitchFamily="34" charset="0"/>
                <a:ea typeface="Segoe UI" pitchFamily="34" charset="0"/>
                <a:cs typeface="Segoe UI" pitchFamily="34" charset="0"/>
              </a:rPr>
              <a:t>2. Experiencing &amp; Observations:</a:t>
            </a:r>
          </a:p>
          <a:p>
            <a:pPr marL="0" indent="0">
              <a:buNone/>
            </a:pPr>
            <a:r>
              <a:rPr lang="en-US" sz="2000" dirty="0">
                <a:solidFill>
                  <a:schemeClr val="bg1"/>
                </a:solidFill>
                <a:latin typeface="Segoe UI" pitchFamily="34" charset="0"/>
                <a:ea typeface="Segoe UI" pitchFamily="34" charset="0"/>
                <a:cs typeface="Segoe UI" pitchFamily="34" charset="0"/>
              </a:rPr>
              <a:t> </a:t>
            </a:r>
            <a:r>
              <a:rPr lang="en-US" sz="2000" dirty="0" smtClean="0">
                <a:solidFill>
                  <a:schemeClr val="bg1"/>
                </a:solidFill>
                <a:latin typeface="Segoe UI" pitchFamily="34" charset="0"/>
                <a:ea typeface="Segoe UI" pitchFamily="34" charset="0"/>
                <a:cs typeface="Segoe UI" pitchFamily="34" charset="0"/>
              </a:rPr>
              <a:t>   </a:t>
            </a:r>
            <a:r>
              <a:rPr lang="en-US" sz="1500" dirty="0" smtClean="0">
                <a:solidFill>
                  <a:schemeClr val="bg1"/>
                </a:solidFill>
                <a:latin typeface="Segoe UI" pitchFamily="34" charset="0"/>
                <a:ea typeface="Segoe UI" pitchFamily="34" charset="0"/>
                <a:cs typeface="Segoe UI" pitchFamily="34" charset="0"/>
              </a:rPr>
              <a:t>while </a:t>
            </a:r>
            <a:r>
              <a:rPr lang="en-US" sz="1500" dirty="0">
                <a:solidFill>
                  <a:schemeClr val="bg1"/>
                </a:solidFill>
                <a:latin typeface="Segoe UI" pitchFamily="34" charset="0"/>
                <a:ea typeface="Segoe UI" pitchFamily="34" charset="0"/>
                <a:cs typeface="Segoe UI" pitchFamily="34" charset="0"/>
              </a:rPr>
              <a:t>the children are </a:t>
            </a:r>
            <a:r>
              <a:rPr lang="en-US" sz="1500" dirty="0" smtClean="0">
                <a:solidFill>
                  <a:schemeClr val="bg1"/>
                </a:solidFill>
                <a:latin typeface="Segoe UI" pitchFamily="34" charset="0"/>
                <a:ea typeface="Segoe UI" pitchFamily="34" charset="0"/>
                <a:cs typeface="Segoe UI" pitchFamily="34" charset="0"/>
              </a:rPr>
              <a:t>observing, the trajectory of sun  </a:t>
            </a:r>
            <a:endParaRPr lang="en-US" sz="1500" dirty="0">
              <a:solidFill>
                <a:schemeClr val="bg1"/>
              </a:solidFill>
              <a:latin typeface="Segoe UI" pitchFamily="34" charset="0"/>
              <a:ea typeface="Segoe UI" pitchFamily="34" charset="0"/>
              <a:cs typeface="Segoe UI" pitchFamily="34" charset="0"/>
            </a:endParaRPr>
          </a:p>
          <a:p>
            <a:pPr marL="0" indent="0">
              <a:buNone/>
            </a:pPr>
            <a:endParaRPr lang="en-US" sz="2000" dirty="0" smtClean="0">
              <a:solidFill>
                <a:schemeClr val="bg1"/>
              </a:solidFill>
              <a:latin typeface="Segoe UI" pitchFamily="34" charset="0"/>
              <a:ea typeface="Segoe UI" pitchFamily="34" charset="0"/>
              <a:cs typeface="Segoe UI" pitchFamily="34" charset="0"/>
            </a:endParaRPr>
          </a:p>
          <a:p>
            <a:pPr marL="0" indent="0">
              <a:buNone/>
            </a:pPr>
            <a:r>
              <a:rPr lang="en-US" sz="1800" dirty="0" smtClean="0">
                <a:solidFill>
                  <a:srgbClr val="FFBC01"/>
                </a:solidFill>
                <a:latin typeface="Segoe UI" pitchFamily="34" charset="0"/>
                <a:ea typeface="Segoe UI" pitchFamily="34" charset="0"/>
                <a:cs typeface="Segoe UI" pitchFamily="34" charset="0"/>
              </a:rPr>
              <a:t>3. Difference </a:t>
            </a:r>
            <a:r>
              <a:rPr lang="en-US" sz="1800" dirty="0">
                <a:solidFill>
                  <a:srgbClr val="FFBC01"/>
                </a:solidFill>
                <a:latin typeface="Segoe UI" pitchFamily="34" charset="0"/>
                <a:ea typeface="Segoe UI" pitchFamily="34" charset="0"/>
                <a:cs typeface="Segoe UI" pitchFamily="34" charset="0"/>
              </a:rPr>
              <a:t>and </a:t>
            </a:r>
            <a:r>
              <a:rPr lang="en-US" sz="1800" dirty="0" smtClean="0">
                <a:solidFill>
                  <a:srgbClr val="FFBC01"/>
                </a:solidFill>
                <a:latin typeface="Segoe UI" pitchFamily="34" charset="0"/>
                <a:ea typeface="Segoe UI" pitchFamily="34" charset="0"/>
                <a:cs typeface="Segoe UI" pitchFamily="34" charset="0"/>
              </a:rPr>
              <a:t>analysis:</a:t>
            </a:r>
          </a:p>
          <a:p>
            <a:pPr marL="0" indent="0">
              <a:buNone/>
            </a:pPr>
            <a:r>
              <a:rPr lang="en-US" sz="2000" dirty="0">
                <a:solidFill>
                  <a:schemeClr val="bg1"/>
                </a:solidFill>
                <a:latin typeface="Segoe UI" pitchFamily="34" charset="0"/>
                <a:ea typeface="Segoe UI" pitchFamily="34" charset="0"/>
                <a:cs typeface="Segoe UI" pitchFamily="34" charset="0"/>
              </a:rPr>
              <a:t> </a:t>
            </a:r>
            <a:r>
              <a:rPr lang="en-US" sz="2000" dirty="0" smtClean="0">
                <a:solidFill>
                  <a:schemeClr val="bg1"/>
                </a:solidFill>
                <a:latin typeface="Segoe UI" pitchFamily="34" charset="0"/>
                <a:ea typeface="Segoe UI" pitchFamily="34" charset="0"/>
                <a:cs typeface="Segoe UI" pitchFamily="34" charset="0"/>
              </a:rPr>
              <a:t>  </a:t>
            </a:r>
            <a:r>
              <a:rPr lang="en-US" sz="1500" dirty="0" smtClean="0">
                <a:solidFill>
                  <a:schemeClr val="bg1"/>
                </a:solidFill>
                <a:latin typeface="Segoe UI" pitchFamily="34" charset="0"/>
                <a:ea typeface="Segoe UI" pitchFamily="34" charset="0"/>
                <a:cs typeface="Segoe UI" pitchFamily="34" charset="0"/>
              </a:rPr>
              <a:t>giving </a:t>
            </a:r>
            <a:r>
              <a:rPr lang="en-US" sz="1500" dirty="0">
                <a:solidFill>
                  <a:schemeClr val="bg1"/>
                </a:solidFill>
                <a:latin typeface="Segoe UI" pitchFamily="34" charset="0"/>
                <a:ea typeface="Segoe UI" pitchFamily="34" charset="0"/>
                <a:cs typeface="Segoe UI" pitchFamily="34" charset="0"/>
              </a:rPr>
              <a:t>reference line </a:t>
            </a:r>
            <a:r>
              <a:rPr lang="en-US" sz="1500" dirty="0" smtClean="0">
                <a:solidFill>
                  <a:schemeClr val="bg1"/>
                </a:solidFill>
                <a:latin typeface="Segoe UI" pitchFamily="34" charset="0"/>
                <a:ea typeface="Segoe UI" pitchFamily="34" charset="0"/>
                <a:cs typeface="Segoe UI" pitchFamily="34" charset="0"/>
              </a:rPr>
              <a:t>to compare two different trajectories and </a:t>
            </a:r>
            <a:r>
              <a:rPr lang="en-US" sz="1500" dirty="0">
                <a:solidFill>
                  <a:schemeClr val="bg1"/>
                </a:solidFill>
                <a:latin typeface="Segoe UI" pitchFamily="34" charset="0"/>
                <a:ea typeface="Segoe UI" pitchFamily="34" charset="0"/>
                <a:cs typeface="Segoe UI" pitchFamily="34" charset="0"/>
              </a:rPr>
              <a:t>letting children to ask for </a:t>
            </a:r>
            <a:r>
              <a:rPr lang="en-US" sz="1500" dirty="0" smtClean="0">
                <a:solidFill>
                  <a:schemeClr val="bg1"/>
                </a:solidFill>
                <a:latin typeface="Segoe UI" pitchFamily="34" charset="0"/>
                <a:ea typeface="Segoe UI" pitchFamily="34" charset="0"/>
                <a:cs typeface="Segoe UI" pitchFamily="34" charset="0"/>
              </a:rPr>
              <a:t>    </a:t>
            </a:r>
          </a:p>
          <a:p>
            <a:pPr marL="0" indent="0">
              <a:buNone/>
            </a:pPr>
            <a:r>
              <a:rPr lang="en-US" sz="1500" dirty="0">
                <a:solidFill>
                  <a:schemeClr val="bg1"/>
                </a:solidFill>
                <a:latin typeface="Segoe UI" pitchFamily="34" charset="0"/>
                <a:ea typeface="Segoe UI" pitchFamily="34" charset="0"/>
                <a:cs typeface="Segoe UI" pitchFamily="34" charset="0"/>
              </a:rPr>
              <a:t> </a:t>
            </a:r>
            <a:r>
              <a:rPr lang="en-US" sz="1500" dirty="0" smtClean="0">
                <a:solidFill>
                  <a:schemeClr val="bg1"/>
                </a:solidFill>
                <a:latin typeface="Segoe UI" pitchFamily="34" charset="0"/>
                <a:ea typeface="Segoe UI" pitchFamily="34" charset="0"/>
                <a:cs typeface="Segoe UI" pitchFamily="34" charset="0"/>
              </a:rPr>
              <a:t>   reason </a:t>
            </a:r>
            <a:r>
              <a:rPr lang="en-US" sz="1500" dirty="0">
                <a:solidFill>
                  <a:schemeClr val="bg1"/>
                </a:solidFill>
                <a:latin typeface="Segoe UI" pitchFamily="34" charset="0"/>
                <a:ea typeface="Segoe UI" pitchFamily="34" charset="0"/>
                <a:cs typeface="Segoe UI" pitchFamily="34" charset="0"/>
              </a:rPr>
              <a:t>behind </a:t>
            </a:r>
            <a:r>
              <a:rPr lang="en-US" sz="1500" dirty="0" smtClean="0">
                <a:solidFill>
                  <a:schemeClr val="bg1"/>
                </a:solidFill>
                <a:latin typeface="Segoe UI" pitchFamily="34" charset="0"/>
                <a:ea typeface="Segoe UI" pitchFamily="34" charset="0"/>
                <a:cs typeface="Segoe UI" pitchFamily="34" charset="0"/>
              </a:rPr>
              <a:t>it</a:t>
            </a:r>
          </a:p>
          <a:p>
            <a:pPr marL="0" indent="0">
              <a:buNone/>
            </a:pPr>
            <a:endParaRPr lang="en-US" sz="1500" dirty="0">
              <a:solidFill>
                <a:schemeClr val="bg1"/>
              </a:solidFill>
              <a:latin typeface="Segoe UI" pitchFamily="34" charset="0"/>
              <a:ea typeface="Segoe UI" pitchFamily="34" charset="0"/>
              <a:cs typeface="Segoe UI" pitchFamily="34" charset="0"/>
            </a:endParaRPr>
          </a:p>
          <a:p>
            <a:pPr marL="0" indent="0">
              <a:buNone/>
            </a:pPr>
            <a:r>
              <a:rPr lang="en-US" sz="1800" dirty="0" smtClean="0">
                <a:solidFill>
                  <a:srgbClr val="FFBC01"/>
                </a:solidFill>
                <a:latin typeface="Segoe UI" pitchFamily="34" charset="0"/>
                <a:ea typeface="Segoe UI" pitchFamily="34" charset="0"/>
                <a:cs typeface="Segoe UI" pitchFamily="34" charset="0"/>
              </a:rPr>
              <a:t>4. Mistake while applying: </a:t>
            </a:r>
          </a:p>
          <a:p>
            <a:pPr marL="0" indent="0">
              <a:buNone/>
            </a:pPr>
            <a:r>
              <a:rPr lang="en-US" sz="2000" dirty="0" smtClean="0">
                <a:solidFill>
                  <a:schemeClr val="bg1"/>
                </a:solidFill>
                <a:latin typeface="Segoe UI" pitchFamily="34" charset="0"/>
                <a:ea typeface="Segoe UI" pitchFamily="34" charset="0"/>
                <a:cs typeface="Segoe UI" pitchFamily="34" charset="0"/>
              </a:rPr>
              <a:t>   </a:t>
            </a:r>
            <a:r>
              <a:rPr lang="en-US" sz="1600" dirty="0" smtClean="0">
                <a:solidFill>
                  <a:schemeClr val="bg1"/>
                </a:solidFill>
                <a:latin typeface="Segoe UI" pitchFamily="34" charset="0"/>
                <a:ea typeface="Segoe UI" pitchFamily="34" charset="0"/>
                <a:cs typeface="Segoe UI" pitchFamily="34" charset="0"/>
              </a:rPr>
              <a:t>Guessing </a:t>
            </a:r>
            <a:r>
              <a:rPr lang="en-US" sz="1600" dirty="0">
                <a:solidFill>
                  <a:schemeClr val="bg1"/>
                </a:solidFill>
                <a:latin typeface="Segoe UI" pitchFamily="34" charset="0"/>
                <a:ea typeface="Segoe UI" pitchFamily="34" charset="0"/>
                <a:cs typeface="Segoe UI" pitchFamily="34" charset="0"/>
              </a:rPr>
              <a:t>while they asked to do it </a:t>
            </a:r>
            <a:r>
              <a:rPr lang="en-US" sz="1600" dirty="0" smtClean="0">
                <a:solidFill>
                  <a:schemeClr val="bg1"/>
                </a:solidFill>
                <a:latin typeface="Segoe UI" pitchFamily="34" charset="0"/>
                <a:ea typeface="Segoe UI" pitchFamily="34" charset="0"/>
                <a:cs typeface="Segoe UI" pitchFamily="34" charset="0"/>
              </a:rPr>
              <a:t>themselves, or when they manipulate and according    </a:t>
            </a:r>
          </a:p>
          <a:p>
            <a:pPr marL="0" indent="0">
              <a:buNone/>
            </a:pPr>
            <a:r>
              <a:rPr lang="en-US" sz="1600" dirty="0">
                <a:solidFill>
                  <a:schemeClr val="bg1"/>
                </a:solidFill>
                <a:latin typeface="Segoe UI" pitchFamily="34" charset="0"/>
                <a:ea typeface="Segoe UI" pitchFamily="34" charset="0"/>
                <a:cs typeface="Segoe UI" pitchFamily="34" charset="0"/>
              </a:rPr>
              <a:t> </a:t>
            </a:r>
            <a:r>
              <a:rPr lang="en-US" sz="1600" dirty="0" smtClean="0">
                <a:solidFill>
                  <a:schemeClr val="bg1"/>
                </a:solidFill>
                <a:latin typeface="Segoe UI" pitchFamily="34" charset="0"/>
                <a:ea typeface="Segoe UI" pitchFamily="34" charset="0"/>
                <a:cs typeface="Segoe UI" pitchFamily="34" charset="0"/>
              </a:rPr>
              <a:t>   changes happen on path of sun (could not include in prototype due to lack of time)</a:t>
            </a:r>
            <a:endParaRPr lang="en-US" sz="1600" dirty="0">
              <a:solidFill>
                <a:schemeClr val="bg1"/>
              </a:solidFill>
              <a:latin typeface="Segoe UI" pitchFamily="34" charset="0"/>
              <a:ea typeface="Segoe UI" pitchFamily="34" charset="0"/>
              <a:cs typeface="Segoe UI" pitchFamily="34" charset="0"/>
            </a:endParaRPr>
          </a:p>
          <a:p>
            <a:pPr marL="57150" indent="0">
              <a:buNone/>
            </a:pPr>
            <a:endParaRPr lang="en-US" sz="2000" dirty="0" smtClean="0">
              <a:solidFill>
                <a:schemeClr val="bg1"/>
              </a:solidFill>
              <a:latin typeface="Segoe UI" pitchFamily="34" charset="0"/>
              <a:ea typeface="Segoe UI" pitchFamily="34" charset="0"/>
              <a:cs typeface="Segoe UI" pitchFamily="34" charset="0"/>
            </a:endParaRPr>
          </a:p>
          <a:p>
            <a:pPr lvl="2"/>
            <a:endParaRPr lang="en-US" dirty="0" smtClean="0">
              <a:solidFill>
                <a:schemeClr val="bg1"/>
              </a:solidFill>
              <a:latin typeface="Segoe UI" pitchFamily="34" charset="0"/>
              <a:ea typeface="Segoe UI" pitchFamily="34" charset="0"/>
              <a:cs typeface="Segoe UI" pitchFamily="34" charset="0"/>
            </a:endParaRPr>
          </a:p>
          <a:p>
            <a:endParaRPr lang="en-US"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469227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BC01"/>
                </a:solidFill>
                <a:latin typeface="Segoe UI" pitchFamily="34" charset="0"/>
                <a:ea typeface="Segoe UI" pitchFamily="34" charset="0"/>
                <a:cs typeface="Segoe UI" pitchFamily="34" charset="0"/>
              </a:rPr>
              <a:t>f</a:t>
            </a:r>
            <a:r>
              <a:rPr lang="en-US" dirty="0" smtClean="0">
                <a:solidFill>
                  <a:srgbClr val="FFBC01"/>
                </a:solidFill>
                <a:latin typeface="Segoe UI" pitchFamily="34" charset="0"/>
                <a:ea typeface="Segoe UI" pitchFamily="34" charset="0"/>
                <a:cs typeface="Segoe UI" pitchFamily="34" charset="0"/>
              </a:rPr>
              <a:t>inal detailing</a:t>
            </a:r>
            <a:endParaRPr lang="en-US" dirty="0">
              <a:solidFill>
                <a:srgbClr val="FFBC01"/>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normAutofit/>
          </a:bodyPr>
          <a:lstStyle/>
          <a:p>
            <a:r>
              <a:rPr lang="en-US" sz="2400" dirty="0" smtClean="0">
                <a:solidFill>
                  <a:schemeClr val="bg1"/>
                </a:solidFill>
                <a:latin typeface="Segoe UI" pitchFamily="34" charset="0"/>
                <a:ea typeface="Segoe UI" pitchFamily="34" charset="0"/>
                <a:cs typeface="Segoe UI" pitchFamily="34" charset="0"/>
              </a:rPr>
              <a:t>Some detailing done to enhance experience</a:t>
            </a:r>
          </a:p>
          <a:p>
            <a:pPr lvl="1"/>
            <a:r>
              <a:rPr lang="en-US" sz="1600" dirty="0" smtClean="0">
                <a:solidFill>
                  <a:schemeClr val="bg1"/>
                </a:solidFill>
                <a:latin typeface="Segoe UI" pitchFamily="34" charset="0"/>
                <a:ea typeface="Segoe UI" pitchFamily="34" charset="0"/>
                <a:cs typeface="Segoe UI" pitchFamily="34" charset="0"/>
              </a:rPr>
              <a:t>Using silhouettes to give regional feel</a:t>
            </a:r>
          </a:p>
          <a:p>
            <a:pPr lvl="1"/>
            <a:r>
              <a:rPr lang="en-US" sz="1600" dirty="0" smtClean="0">
                <a:solidFill>
                  <a:schemeClr val="bg1"/>
                </a:solidFill>
                <a:latin typeface="Segoe UI" pitchFamily="34" charset="0"/>
                <a:ea typeface="Segoe UI" pitchFamily="34" charset="0"/>
                <a:cs typeface="Segoe UI" pitchFamily="34" charset="0"/>
              </a:rPr>
              <a:t>Information graphics to improve comparison and increase learning</a:t>
            </a:r>
          </a:p>
          <a:p>
            <a:pPr lvl="1"/>
            <a:r>
              <a:rPr lang="en-US" sz="1600" dirty="0" smtClean="0">
                <a:solidFill>
                  <a:schemeClr val="bg1"/>
                </a:solidFill>
                <a:latin typeface="Segoe UI" pitchFamily="34" charset="0"/>
                <a:ea typeface="Segoe UI" pitchFamily="34" charset="0"/>
                <a:cs typeface="Segoe UI" pitchFamily="34" charset="0"/>
              </a:rPr>
              <a:t>Audio questions / assistance to make things interesting and create curiosity</a:t>
            </a:r>
          </a:p>
          <a:p>
            <a:pPr lvl="1"/>
            <a:r>
              <a:rPr lang="en-US" sz="1600" dirty="0" smtClean="0">
                <a:solidFill>
                  <a:schemeClr val="bg1"/>
                </a:solidFill>
                <a:latin typeface="Segoe UI" pitchFamily="34" charset="0"/>
                <a:ea typeface="Segoe UI" pitchFamily="34" charset="0"/>
                <a:cs typeface="Segoe UI" pitchFamily="34" charset="0"/>
              </a:rPr>
              <a:t>3D earth globe center piece and its inputting explorations (in report)</a:t>
            </a:r>
          </a:p>
          <a:p>
            <a:pPr lvl="1"/>
            <a:r>
              <a:rPr lang="en-US" sz="1600" dirty="0" smtClean="0">
                <a:solidFill>
                  <a:schemeClr val="bg1"/>
                </a:solidFill>
                <a:latin typeface="Segoe UI" pitchFamily="34" charset="0"/>
                <a:ea typeface="Segoe UI" pitchFamily="34" charset="0"/>
                <a:cs typeface="Segoe UI" pitchFamily="34" charset="0"/>
              </a:rPr>
              <a:t>Longitude and Latitude rows glowing on globe while interacting with it</a:t>
            </a:r>
          </a:p>
          <a:p>
            <a:pPr lvl="1"/>
            <a:r>
              <a:rPr lang="en-US" sz="1600" dirty="0" smtClean="0">
                <a:solidFill>
                  <a:schemeClr val="bg1"/>
                </a:solidFill>
                <a:latin typeface="Segoe UI" pitchFamily="34" charset="0"/>
                <a:ea typeface="Segoe UI" pitchFamily="34" charset="0"/>
                <a:cs typeface="Segoe UI" pitchFamily="34" charset="0"/>
              </a:rPr>
              <a:t>Location selection using direct manipulation method just via single button press</a:t>
            </a:r>
          </a:p>
          <a:p>
            <a:pPr marL="457200" lvl="1" indent="0">
              <a:buNone/>
            </a:pPr>
            <a:endParaRPr lang="en-US" sz="1800" dirty="0" smtClean="0">
              <a:solidFill>
                <a:schemeClr val="bg1"/>
              </a:solidFill>
              <a:latin typeface="Segoe UI" pitchFamily="34" charset="0"/>
              <a:ea typeface="Segoe UI" pitchFamily="34" charset="0"/>
              <a:cs typeface="Segoe UI" pitchFamily="34" charset="0"/>
            </a:endParaRPr>
          </a:p>
          <a:p>
            <a:pPr marL="457200" lvl="1" indent="0">
              <a:buNone/>
            </a:pPr>
            <a:r>
              <a:rPr lang="en-US" sz="1800" dirty="0" smtClean="0">
                <a:solidFill>
                  <a:schemeClr val="bg1"/>
                </a:solidFill>
                <a:latin typeface="Segoe UI" pitchFamily="34" charset="0"/>
                <a:ea typeface="Segoe UI" pitchFamily="34" charset="0"/>
                <a:cs typeface="Segoe UI" pitchFamily="34" charset="0"/>
              </a:rPr>
              <a:t>And many more …   </a:t>
            </a:r>
          </a:p>
        </p:txBody>
      </p:sp>
    </p:spTree>
    <p:extLst>
      <p:ext uri="{BB962C8B-B14F-4D97-AF65-F5344CB8AC3E}">
        <p14:creationId xmlns:p14="http://schemas.microsoft.com/office/powerpoint/2010/main" val="41026424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FFBC01"/>
                </a:solidFill>
                <a:latin typeface="Segoe UI" pitchFamily="34" charset="0"/>
                <a:ea typeface="Segoe UI" pitchFamily="34" charset="0"/>
                <a:cs typeface="Segoe UI" pitchFamily="34" charset="0"/>
              </a:rPr>
              <a:t>Scenario Design</a:t>
            </a:r>
            <a:endParaRPr lang="en-US" dirty="0">
              <a:solidFill>
                <a:srgbClr val="FFBC01"/>
              </a:solidFill>
              <a:latin typeface="Segoe UI" pitchFamily="34" charset="0"/>
              <a:ea typeface="Segoe UI" pitchFamily="34" charset="0"/>
              <a:cs typeface="Segoe UI" pitchFamily="34" charset="0"/>
            </a:endParaRP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410264242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pic>
        <p:nvPicPr>
          <p:cNvPr id="1026" name="Picture 2" descr="I:\DCIM\259CANON\IMG_85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972281"/>
            <a:ext cx="9753600" cy="13006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l"/>
            <a:r>
              <a:rPr lang="en-US" dirty="0" smtClean="0">
                <a:solidFill>
                  <a:srgbClr val="FFBC01"/>
                </a:solidFill>
                <a:latin typeface="Segoe UI" pitchFamily="34" charset="0"/>
                <a:ea typeface="Segoe UI" pitchFamily="34" charset="0"/>
                <a:cs typeface="Segoe UI" pitchFamily="34" charset="0"/>
              </a:rPr>
              <a:t>High Fidelity Prototype </a:t>
            </a:r>
            <a:r>
              <a:rPr lang="en-US" sz="1800" dirty="0" smtClean="0">
                <a:solidFill>
                  <a:srgbClr val="FFBC01"/>
                </a:solidFill>
                <a:latin typeface="Segoe UI" pitchFamily="34" charset="0"/>
                <a:ea typeface="Segoe UI" pitchFamily="34" charset="0"/>
                <a:cs typeface="Segoe UI" pitchFamily="34" charset="0"/>
              </a:rPr>
              <a:t>from outside</a:t>
            </a:r>
            <a:endParaRPr lang="en-US" dirty="0">
              <a:solidFill>
                <a:srgbClr val="FFBC01"/>
              </a:solidFill>
              <a:latin typeface="Segoe UI" pitchFamily="34" charset="0"/>
              <a:ea typeface="Segoe UI" pitchFamily="34" charset="0"/>
              <a:cs typeface="Segoe UI" pitchFamily="34" charset="0"/>
            </a:endParaRPr>
          </a:p>
        </p:txBody>
      </p:sp>
      <p:pic>
        <p:nvPicPr>
          <p:cNvPr id="5" name="Picture 3" descr="I:\DCIM\259CANON\IMG_8484.JPG"/>
          <p:cNvPicPr>
            <a:picLocks noChangeAspect="1" noChangeArrowheads="1"/>
          </p:cNvPicPr>
          <p:nvPr/>
        </p:nvPicPr>
        <p:blipFill>
          <a:blip r:embed="rId3" cstate="print"/>
          <a:stretch>
            <a:fillRect/>
          </a:stretch>
        </p:blipFill>
        <p:spPr bwMode="auto">
          <a:xfrm>
            <a:off x="5791200" y="4495800"/>
            <a:ext cx="3124200" cy="2085404"/>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srcRect/>
          <a:stretch>
            <a:fillRect/>
          </a:stretch>
        </p:blipFill>
        <p:spPr bwMode="auto">
          <a:xfrm>
            <a:off x="6794661" y="2133600"/>
            <a:ext cx="2133600" cy="2184510"/>
          </a:xfrm>
          <a:prstGeom prst="rect">
            <a:avLst/>
          </a:prstGeom>
          <a:ln w="28575">
            <a:solidFill>
              <a:srgbClr val="FFBC01"/>
            </a:solidFill>
            <a:miter lim="800000"/>
            <a:headEnd/>
            <a:tailEnd/>
          </a:ln>
          <a:effectLst>
            <a:outerShdw blurRad="190500" algn="tl" rotWithShape="0">
              <a:srgbClr val="000000">
                <a:alpha val="70000"/>
              </a:srgbClr>
            </a:outerShdw>
          </a:effectLst>
        </p:spPr>
      </p:pic>
    </p:spTree>
    <p:extLst>
      <p:ext uri="{BB962C8B-B14F-4D97-AF65-F5344CB8AC3E}">
        <p14:creationId xmlns:p14="http://schemas.microsoft.com/office/powerpoint/2010/main" val="40705320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BC01"/>
                </a:solidFill>
                <a:latin typeface="Segoe UI" pitchFamily="34" charset="0"/>
                <a:ea typeface="Segoe UI" pitchFamily="34" charset="0"/>
                <a:cs typeface="Segoe UI" pitchFamily="34" charset="0"/>
              </a:rPr>
              <a:t>High Fidelity </a:t>
            </a:r>
            <a:r>
              <a:rPr lang="en-US" dirty="0">
                <a:solidFill>
                  <a:srgbClr val="FFBC01"/>
                </a:solidFill>
                <a:latin typeface="Segoe UI" pitchFamily="34" charset="0"/>
                <a:ea typeface="Segoe UI" pitchFamily="34" charset="0"/>
                <a:cs typeface="Segoe UI" pitchFamily="34" charset="0"/>
              </a:rPr>
              <a:t>Prototype </a:t>
            </a:r>
            <a:r>
              <a:rPr lang="en-US" sz="2000" dirty="0">
                <a:solidFill>
                  <a:srgbClr val="FFBC01"/>
                </a:solidFill>
                <a:latin typeface="Segoe UI" pitchFamily="34" charset="0"/>
                <a:ea typeface="Segoe UI" pitchFamily="34" charset="0"/>
                <a:cs typeface="Segoe UI" pitchFamily="34" charset="0"/>
              </a:rPr>
              <a:t>from </a:t>
            </a:r>
            <a:r>
              <a:rPr lang="en-US" sz="2000" dirty="0" smtClean="0">
                <a:solidFill>
                  <a:srgbClr val="FFBC01"/>
                </a:solidFill>
                <a:latin typeface="Segoe UI" pitchFamily="34" charset="0"/>
                <a:ea typeface="Segoe UI" pitchFamily="34" charset="0"/>
                <a:cs typeface="Segoe UI" pitchFamily="34" charset="0"/>
              </a:rPr>
              <a:t>inside</a:t>
            </a:r>
            <a:endParaRPr lang="en-US" sz="2000" dirty="0">
              <a:solidFill>
                <a:srgbClr val="FFBC01"/>
              </a:solidFill>
              <a:latin typeface="Segoe UI" pitchFamily="34" charset="0"/>
              <a:ea typeface="Segoe UI" pitchFamily="34" charset="0"/>
              <a:cs typeface="Segoe UI" pitchFamily="34" charset="0"/>
            </a:endParaRPr>
          </a:p>
        </p:txBody>
      </p:sp>
      <p:pic>
        <p:nvPicPr>
          <p:cNvPr id="5" name="Picture 3" descr="I:\DCIM\259CANON\IMG_84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26948"/>
            <a:ext cx="3810000" cy="5080517"/>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I:\DCIM\259CANON\IMG_845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355" r="13707"/>
          <a:stretch/>
        </p:blipFill>
        <p:spPr bwMode="auto">
          <a:xfrm>
            <a:off x="7671507" y="1371600"/>
            <a:ext cx="1352551" cy="1390654"/>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1" name="Picture 3" descr="I:\DCIM\259CANON\IMG_849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1193" y="2910105"/>
            <a:ext cx="2012865" cy="1509495"/>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I:\DCIM\259CANON\IMG_845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1000" y="5149448"/>
            <a:ext cx="1944221" cy="1458017"/>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3" name="Picture 5" descr="I:\DCIM\259CANON\IMG_851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9271" y="4549084"/>
            <a:ext cx="2744787" cy="2058381"/>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38600" y="3534995"/>
            <a:ext cx="2096621" cy="1815882"/>
          </a:xfrm>
          <a:prstGeom prst="rect">
            <a:avLst/>
          </a:prstGeom>
          <a:noFill/>
        </p:spPr>
        <p:txBody>
          <a:bodyPr wrap="square" rtlCol="0">
            <a:spAutoFit/>
          </a:bodyPr>
          <a:lstStyle/>
          <a:p>
            <a:r>
              <a:rPr lang="en-US" dirty="0" smtClean="0">
                <a:solidFill>
                  <a:schemeClr val="bg1"/>
                </a:solidFill>
                <a:latin typeface="Segoe UI" pitchFamily="34" charset="0"/>
                <a:ea typeface="Segoe UI" pitchFamily="34" charset="0"/>
                <a:cs typeface="Segoe UI" pitchFamily="34" charset="0"/>
              </a:rPr>
              <a:t>360 projection surface.</a:t>
            </a:r>
          </a:p>
          <a:p>
            <a:endParaRPr lang="en-US" dirty="0" smtClean="0">
              <a:solidFill>
                <a:schemeClr val="bg1"/>
              </a:solidFill>
              <a:latin typeface="Segoe UI" pitchFamily="34" charset="0"/>
              <a:ea typeface="Segoe UI" pitchFamily="34" charset="0"/>
              <a:cs typeface="Segoe UI" pitchFamily="34" charset="0"/>
            </a:endParaRPr>
          </a:p>
          <a:p>
            <a:endParaRPr lang="en-US" sz="1100" dirty="0" smtClean="0">
              <a:solidFill>
                <a:schemeClr val="bg1"/>
              </a:solidFill>
              <a:latin typeface="Segoe UI" pitchFamily="34" charset="0"/>
              <a:ea typeface="Segoe UI" pitchFamily="34" charset="0"/>
              <a:cs typeface="Segoe UI" pitchFamily="34" charset="0"/>
            </a:endParaRPr>
          </a:p>
          <a:p>
            <a:pPr lvl="0" algn="r"/>
            <a:r>
              <a:rPr lang="en-US" dirty="0" smtClean="0">
                <a:solidFill>
                  <a:prstClr val="white"/>
                </a:solidFill>
                <a:latin typeface="Segoe UI" pitchFamily="34" charset="0"/>
                <a:ea typeface="Segoe UI" pitchFamily="34" charset="0"/>
                <a:cs typeface="Segoe UI" pitchFamily="34" charset="0"/>
              </a:rPr>
              <a:t>Interactive  </a:t>
            </a:r>
            <a:r>
              <a:rPr lang="en-US" dirty="0">
                <a:solidFill>
                  <a:prstClr val="white"/>
                </a:solidFill>
                <a:latin typeface="Segoe UI" pitchFamily="34" charset="0"/>
                <a:ea typeface="Segoe UI" pitchFamily="34" charset="0"/>
                <a:cs typeface="Segoe UI" pitchFamily="34" charset="0"/>
              </a:rPr>
              <a:t>physical module</a:t>
            </a:r>
          </a:p>
          <a:p>
            <a:endParaRPr lang="en-US" sz="11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5266322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61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FFBC01"/>
                </a:solidFill>
                <a:latin typeface="Segoe UI" pitchFamily="34" charset="0"/>
                <a:ea typeface="Segoe UI" pitchFamily="34" charset="0"/>
                <a:cs typeface="Segoe UI" pitchFamily="34" charset="0"/>
              </a:rPr>
              <a:t>High Fidelity </a:t>
            </a:r>
            <a:r>
              <a:rPr lang="en-US" dirty="0">
                <a:solidFill>
                  <a:srgbClr val="FFBC01"/>
                </a:solidFill>
                <a:latin typeface="Segoe UI" pitchFamily="34" charset="0"/>
                <a:ea typeface="Segoe UI" pitchFamily="34" charset="0"/>
                <a:cs typeface="Segoe UI" pitchFamily="34" charset="0"/>
              </a:rPr>
              <a:t>Prototype </a:t>
            </a:r>
            <a:r>
              <a:rPr lang="en-US" sz="2000" dirty="0">
                <a:solidFill>
                  <a:srgbClr val="FFBC01"/>
                </a:solidFill>
                <a:latin typeface="Segoe UI" pitchFamily="34" charset="0"/>
                <a:ea typeface="Segoe UI" pitchFamily="34" charset="0"/>
                <a:cs typeface="Segoe UI" pitchFamily="34" charset="0"/>
              </a:rPr>
              <a:t>from </a:t>
            </a:r>
            <a:r>
              <a:rPr lang="en-US" sz="2000" dirty="0" smtClean="0">
                <a:solidFill>
                  <a:srgbClr val="FFBC01"/>
                </a:solidFill>
                <a:latin typeface="Segoe UI" pitchFamily="34" charset="0"/>
                <a:ea typeface="Segoe UI" pitchFamily="34" charset="0"/>
                <a:cs typeface="Segoe UI" pitchFamily="34" charset="0"/>
              </a:rPr>
              <a:t>inside</a:t>
            </a:r>
            <a:endParaRPr lang="en-US" sz="2000" dirty="0">
              <a:solidFill>
                <a:srgbClr val="FFBC01"/>
              </a:solidFill>
              <a:latin typeface="Segoe UI" pitchFamily="34" charset="0"/>
              <a:ea typeface="Segoe UI" pitchFamily="34" charset="0"/>
              <a:cs typeface="Segoe UI" pitchFamily="34" charset="0"/>
            </a:endParaRPr>
          </a:p>
        </p:txBody>
      </p:sp>
      <p:pic>
        <p:nvPicPr>
          <p:cNvPr id="10" name="Picture 3" descr="I:\DCIM\259CANON\IMG_8484.JPG"/>
          <p:cNvPicPr>
            <a:picLocks noChangeAspect="1" noChangeArrowheads="1"/>
          </p:cNvPicPr>
          <p:nvPr/>
        </p:nvPicPr>
        <p:blipFill>
          <a:blip r:embed="rId2" cstate="print"/>
          <a:stretch>
            <a:fillRect/>
          </a:stretch>
        </p:blipFill>
        <p:spPr bwMode="auto">
          <a:xfrm>
            <a:off x="228600" y="1527206"/>
            <a:ext cx="3810000" cy="5080000"/>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Picture 3" descr="I:\DCIM\259CANON\IMG_8484.JPG"/>
          <p:cNvPicPr>
            <a:picLocks noChangeAspect="1" noChangeArrowheads="1"/>
          </p:cNvPicPr>
          <p:nvPr/>
        </p:nvPicPr>
        <p:blipFill>
          <a:blip r:embed="rId3" cstate="print"/>
          <a:stretch>
            <a:fillRect/>
          </a:stretch>
        </p:blipFill>
        <p:spPr bwMode="auto">
          <a:xfrm>
            <a:off x="4267200" y="3733800"/>
            <a:ext cx="3810000" cy="2857500"/>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3" name="Picture 3" descr="I:\DCIM\259CANON\IMG_8484.JPG"/>
          <p:cNvPicPr>
            <a:picLocks noChangeAspect="1" noChangeArrowheads="1"/>
          </p:cNvPicPr>
          <p:nvPr/>
        </p:nvPicPr>
        <p:blipFill>
          <a:blip r:embed="rId4" cstate="print"/>
          <a:stretch>
            <a:fillRect/>
          </a:stretch>
        </p:blipFill>
        <p:spPr bwMode="auto">
          <a:xfrm>
            <a:off x="4267200" y="1524000"/>
            <a:ext cx="2667000" cy="2000250"/>
          </a:xfrm>
          <a:prstGeom prst="rect">
            <a:avLst/>
          </a:prstGeom>
          <a:ln w="28575">
            <a:solidFill>
              <a:srgbClr val="FFBC0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6632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movingimages.files.wordpress.com/2009/11/young-scientist-dhara-at-singapore-science-centre-22-apr-200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Blur radius="3"/>
                    </a14:imgEffect>
                    <a14:imgEffect>
                      <a14:colorTemperature colorTemp="11200"/>
                    </a14:imgEffect>
                    <a14:imgEffect>
                      <a14:brightnessContrast bright="-20000" contrast="20000"/>
                    </a14:imgEffect>
                  </a14:imgLayer>
                </a14:imgProps>
              </a:ext>
              <a:ext uri="{28A0092B-C50C-407E-A947-70E740481C1C}">
                <a14:useLocalDpi xmlns:a14="http://schemas.microsoft.com/office/drawing/2010/main" val="0"/>
              </a:ext>
            </a:extLst>
          </a:blip>
          <a:srcRect l="9237"/>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14400" y="1752600"/>
            <a:ext cx="7848600" cy="51054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752600"/>
            <a:ext cx="8229600" cy="5257800"/>
          </a:xfrm>
        </p:spPr>
        <p:txBody>
          <a:bodyPr>
            <a:normAutofit fontScale="92500" lnSpcReduction="10000"/>
          </a:bodyPr>
          <a:lstStyle/>
          <a:p>
            <a:pPr marL="0" indent="0" algn="r">
              <a:buNone/>
            </a:pPr>
            <a:r>
              <a:rPr lang="en-US" sz="1800" dirty="0">
                <a:solidFill>
                  <a:schemeClr val="bg1"/>
                </a:solidFill>
                <a:latin typeface="Segoe UI" pitchFamily="34" charset="0"/>
                <a:ea typeface="Segoe UI" pitchFamily="34" charset="0"/>
                <a:cs typeface="Segoe UI" pitchFamily="34" charset="0"/>
              </a:rPr>
              <a:t>t</a:t>
            </a:r>
            <a:r>
              <a:rPr lang="en-US" sz="1800" dirty="0" smtClean="0">
                <a:solidFill>
                  <a:schemeClr val="bg1"/>
                </a:solidFill>
                <a:latin typeface="Segoe UI" pitchFamily="34" charset="0"/>
                <a:ea typeface="Segoe UI" pitchFamily="34" charset="0"/>
                <a:cs typeface="Segoe UI" pitchFamily="34" charset="0"/>
              </a:rPr>
              <a:t>oday there are </a:t>
            </a:r>
            <a:r>
              <a:rPr lang="en-US" b="1" dirty="0" smtClean="0">
                <a:solidFill>
                  <a:srgbClr val="FFBC01"/>
                </a:solidFill>
                <a:latin typeface="Segoe UI" pitchFamily="34" charset="0"/>
                <a:ea typeface="Segoe UI" pitchFamily="34" charset="0"/>
                <a:cs typeface="Segoe UI" pitchFamily="34" charset="0"/>
              </a:rPr>
              <a:t>12,50,775</a:t>
            </a:r>
            <a:r>
              <a:rPr lang="en-US" sz="2400" dirty="0" smtClean="0">
                <a:solidFill>
                  <a:srgbClr val="FFBC01"/>
                </a:solidFill>
                <a:latin typeface="Segoe UI" pitchFamily="34" charset="0"/>
                <a:ea typeface="Segoe UI" pitchFamily="34" charset="0"/>
                <a:cs typeface="Segoe UI" pitchFamily="34" charset="0"/>
              </a:rPr>
              <a:t>  primary schools </a:t>
            </a:r>
            <a:r>
              <a:rPr lang="en-US" sz="1800" dirty="0" smtClean="0">
                <a:solidFill>
                  <a:schemeClr val="bg1"/>
                </a:solidFill>
                <a:latin typeface="Segoe UI" pitchFamily="34" charset="0"/>
                <a:ea typeface="Segoe UI" pitchFamily="34" charset="0"/>
                <a:cs typeface="Segoe UI" pitchFamily="34" charset="0"/>
              </a:rPr>
              <a:t>in India</a:t>
            </a:r>
          </a:p>
          <a:p>
            <a:pPr marL="0" indent="0" algn="r">
              <a:buNone/>
            </a:pPr>
            <a:r>
              <a:rPr lang="en-US" sz="1800" dirty="0" smtClean="0">
                <a:solidFill>
                  <a:schemeClr val="bg1"/>
                </a:solidFill>
                <a:latin typeface="Segoe UI" pitchFamily="34" charset="0"/>
                <a:ea typeface="Segoe UI" pitchFamily="34" charset="0"/>
                <a:cs typeface="Segoe UI" pitchFamily="34" charset="0"/>
                <a:sym typeface="Wingdings" pitchFamily="2" charset="2"/>
              </a:rPr>
              <a:t> &amp; </a:t>
            </a:r>
            <a:r>
              <a:rPr lang="en-US" sz="2400" dirty="0" smtClean="0">
                <a:solidFill>
                  <a:schemeClr val="bg1"/>
                </a:solidFill>
                <a:latin typeface="Segoe UI" pitchFamily="34" charset="0"/>
                <a:ea typeface="Segoe UI" pitchFamily="34" charset="0"/>
                <a:cs typeface="Segoe UI" pitchFamily="34" charset="0"/>
                <a:sym typeface="Wingdings" pitchFamily="2" charset="2"/>
              </a:rPr>
              <a:t>only </a:t>
            </a:r>
            <a:r>
              <a:rPr lang="en-US" sz="3000" b="1" dirty="0" smtClean="0">
                <a:solidFill>
                  <a:srgbClr val="FFBC01"/>
                </a:solidFill>
                <a:latin typeface="Segoe UI" pitchFamily="34" charset="0"/>
                <a:ea typeface="Segoe UI" pitchFamily="34" charset="0"/>
                <a:cs typeface="Segoe UI" pitchFamily="34" charset="0"/>
                <a:sym typeface="Wingdings" pitchFamily="2" charset="2"/>
              </a:rPr>
              <a:t>27</a:t>
            </a:r>
            <a:r>
              <a:rPr lang="en-US" sz="2400" dirty="0" smtClean="0">
                <a:solidFill>
                  <a:srgbClr val="FFBC01"/>
                </a:solidFill>
                <a:latin typeface="Segoe UI" pitchFamily="34" charset="0"/>
                <a:ea typeface="Segoe UI" pitchFamily="34" charset="0"/>
                <a:cs typeface="Segoe UI" pitchFamily="34" charset="0"/>
                <a:sym typeface="Wingdings" pitchFamily="2" charset="2"/>
              </a:rPr>
              <a:t> science centers</a:t>
            </a:r>
            <a:endParaRPr lang="en-US" sz="1800" dirty="0" smtClean="0">
              <a:solidFill>
                <a:srgbClr val="FFBC01"/>
              </a:solidFill>
              <a:latin typeface="Segoe UI" pitchFamily="34" charset="0"/>
              <a:ea typeface="Segoe UI" pitchFamily="34" charset="0"/>
              <a:cs typeface="Segoe UI" pitchFamily="34" charset="0"/>
              <a:sym typeface="Wingdings" pitchFamily="2" charset="2"/>
            </a:endParaRPr>
          </a:p>
          <a:p>
            <a:pPr algn="r"/>
            <a:endParaRPr lang="en-US" sz="1800" dirty="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sz="1600" dirty="0" smtClean="0">
                <a:solidFill>
                  <a:schemeClr val="bg1"/>
                </a:solidFill>
                <a:latin typeface="Segoe UI" pitchFamily="34" charset="0"/>
                <a:ea typeface="Segoe UI" pitchFamily="34" charset="0"/>
                <a:cs typeface="Segoe UI" pitchFamily="34" charset="0"/>
                <a:sym typeface="Wingdings" pitchFamily="2" charset="2"/>
              </a:rPr>
              <a:t>students from major city can afford to go to Science museums  but they are taken just for couple of hours and that to once or twice in whole span of schooling </a:t>
            </a:r>
          </a:p>
          <a:p>
            <a:pPr marL="0" indent="0" algn="r">
              <a:buNone/>
            </a:pPr>
            <a:r>
              <a:rPr lang="en-US" sz="2200" b="1" dirty="0" smtClean="0">
                <a:solidFill>
                  <a:srgbClr val="FFBC01"/>
                </a:solidFill>
                <a:latin typeface="Segoe UI" pitchFamily="34" charset="0"/>
                <a:ea typeface="Segoe UI" pitchFamily="34" charset="0"/>
                <a:cs typeface="Segoe UI" pitchFamily="34" charset="0"/>
                <a:sym typeface="Wingdings" pitchFamily="2" charset="2"/>
              </a:rPr>
              <a:t>(12 years of schooling and just 1 day of visit to science center)</a:t>
            </a:r>
          </a:p>
          <a:p>
            <a:pPr marL="0" indent="0" algn="r">
              <a:buNone/>
            </a:pPr>
            <a:endParaRPr lang="en-US" sz="1800" dirty="0" smtClean="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sz="1800" dirty="0" smtClean="0">
                <a:solidFill>
                  <a:schemeClr val="bg1"/>
                </a:solidFill>
                <a:latin typeface="Segoe UI" pitchFamily="34" charset="0"/>
                <a:ea typeface="Segoe UI" pitchFamily="34" charset="0"/>
                <a:cs typeface="Segoe UI" pitchFamily="34" charset="0"/>
                <a:sym typeface="Wingdings" pitchFamily="2" charset="2"/>
              </a:rPr>
              <a:t>chances of children from smaller towns visiting science centers is very rare </a:t>
            </a:r>
            <a:endParaRPr lang="en-US" sz="1800" dirty="0">
              <a:solidFill>
                <a:schemeClr val="bg1"/>
              </a:solidFill>
              <a:latin typeface="Segoe UI" pitchFamily="34" charset="0"/>
              <a:ea typeface="Segoe UI" pitchFamily="34" charset="0"/>
              <a:cs typeface="Segoe UI" pitchFamily="34" charset="0"/>
              <a:sym typeface="Wingdings" pitchFamily="2" charset="2"/>
            </a:endParaRPr>
          </a:p>
          <a:p>
            <a:pPr marL="0" indent="0" algn="r">
              <a:buNone/>
            </a:pPr>
            <a:endParaRPr lang="en-US" sz="1800" dirty="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sz="1800" dirty="0" smtClean="0">
                <a:solidFill>
                  <a:schemeClr val="bg1"/>
                </a:solidFill>
                <a:latin typeface="Segoe UI" pitchFamily="34" charset="0"/>
                <a:ea typeface="Segoe UI" pitchFamily="34" charset="0"/>
                <a:cs typeface="Segoe UI" pitchFamily="34" charset="0"/>
                <a:sym typeface="Wingdings" pitchFamily="2" charset="2"/>
              </a:rPr>
              <a:t>the problem is children cannot be take to Science center all the time </a:t>
            </a:r>
            <a:endParaRPr lang="en-US" sz="1800" dirty="0">
              <a:solidFill>
                <a:schemeClr val="bg1"/>
              </a:solidFill>
              <a:latin typeface="Segoe UI" pitchFamily="34" charset="0"/>
              <a:ea typeface="Segoe UI" pitchFamily="34" charset="0"/>
              <a:cs typeface="Segoe UI" pitchFamily="34" charset="0"/>
              <a:sym typeface="Wingdings" pitchFamily="2" charset="2"/>
            </a:endParaRPr>
          </a:p>
          <a:p>
            <a:pPr marL="0" indent="0" algn="r">
              <a:buNone/>
            </a:pPr>
            <a:endParaRPr lang="en-US" sz="1800" dirty="0" smtClean="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b="1" dirty="0" smtClean="0">
                <a:solidFill>
                  <a:schemeClr val="bg1"/>
                </a:solidFill>
                <a:latin typeface="Segoe UI" pitchFamily="34" charset="0"/>
                <a:ea typeface="Segoe UI" pitchFamily="34" charset="0"/>
                <a:cs typeface="Segoe UI" pitchFamily="34" charset="0"/>
                <a:sym typeface="Wingdings" pitchFamily="2" charset="2"/>
              </a:rPr>
              <a:t>“why not science center come to school”</a:t>
            </a:r>
          </a:p>
          <a:p>
            <a:pPr marL="0" indent="0" algn="r">
              <a:buNone/>
            </a:pPr>
            <a:endParaRPr lang="en-US" sz="1800" b="1" dirty="0" smtClean="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sz="1800" b="1" dirty="0" smtClean="0">
                <a:solidFill>
                  <a:srgbClr val="FFBC01"/>
                </a:solidFill>
                <a:latin typeface="Segoe UI" pitchFamily="34" charset="0"/>
                <a:ea typeface="Segoe UI" pitchFamily="34" charset="0"/>
                <a:cs typeface="Segoe UI" pitchFamily="34" charset="0"/>
                <a:sym typeface="Wingdings" pitchFamily="2" charset="2"/>
              </a:rPr>
              <a:t>“How to make this possible?”</a:t>
            </a:r>
            <a:r>
              <a:rPr lang="en-US" sz="1800" b="1" dirty="0" smtClean="0">
                <a:solidFill>
                  <a:schemeClr val="bg1"/>
                </a:solidFill>
                <a:latin typeface="Segoe UI" pitchFamily="34" charset="0"/>
                <a:ea typeface="Segoe UI" pitchFamily="34" charset="0"/>
                <a:cs typeface="Segoe UI" pitchFamily="34" charset="0"/>
                <a:sym typeface="Wingdings" pitchFamily="2" charset="2"/>
              </a:rPr>
              <a:t> </a:t>
            </a:r>
          </a:p>
          <a:p>
            <a:pPr marL="0" indent="0" algn="r">
              <a:buNone/>
            </a:pPr>
            <a:endParaRPr lang="en-US" sz="1800" dirty="0">
              <a:solidFill>
                <a:schemeClr val="bg1"/>
              </a:solidFill>
              <a:latin typeface="Segoe UI" pitchFamily="34" charset="0"/>
              <a:ea typeface="Segoe UI" pitchFamily="34" charset="0"/>
              <a:cs typeface="Segoe UI" pitchFamily="34" charset="0"/>
              <a:sym typeface="Wingdings" pitchFamily="2" charset="2"/>
            </a:endParaRPr>
          </a:p>
          <a:p>
            <a:pPr marL="0" indent="0" algn="r">
              <a:buNone/>
            </a:pPr>
            <a:r>
              <a:rPr lang="en-US" sz="1800" dirty="0" smtClean="0">
                <a:solidFill>
                  <a:schemeClr val="bg1"/>
                </a:solidFill>
                <a:latin typeface="Segoe UI" pitchFamily="34" charset="0"/>
                <a:ea typeface="Segoe UI" pitchFamily="34" charset="0"/>
                <a:cs typeface="Segoe UI" pitchFamily="34" charset="0"/>
                <a:sym typeface="Wingdings" pitchFamily="2" charset="2"/>
              </a:rPr>
              <a:t>I have attempted this in my Project?</a:t>
            </a:r>
            <a:endParaRPr lang="en-US" sz="2400" dirty="0" smtClean="0">
              <a:solidFill>
                <a:schemeClr val="bg1"/>
              </a:solidFill>
              <a:latin typeface="Segoe UI" pitchFamily="34" charset="0"/>
              <a:ea typeface="Segoe UI" pitchFamily="34" charset="0"/>
              <a:cs typeface="Segoe UI" pitchFamily="34" charset="0"/>
              <a:sym typeface="Wingdings" pitchFamily="2" charset="2"/>
            </a:endParaRPr>
          </a:p>
          <a:p>
            <a:pPr algn="r"/>
            <a:endParaRPr lang="en-US" sz="2400" dirty="0">
              <a:solidFill>
                <a:schemeClr val="bg1"/>
              </a:solidFill>
              <a:latin typeface="Segoe UI" pitchFamily="34" charset="0"/>
              <a:ea typeface="Segoe UI" pitchFamily="34" charset="0"/>
              <a:cs typeface="Segoe UI" pitchFamily="34" charset="0"/>
              <a:sym typeface="Wingdings" pitchFamily="2" charset="2"/>
            </a:endParaRPr>
          </a:p>
          <a:p>
            <a:pPr algn="r"/>
            <a:endParaRPr lang="en-US" dirty="0">
              <a:solidFill>
                <a:schemeClr val="bg1"/>
              </a:solidFill>
              <a:latin typeface="Segoe UI" pitchFamily="34" charset="0"/>
              <a:ea typeface="Segoe UI" pitchFamily="34" charset="0"/>
              <a:cs typeface="Segoe UI" pitchFamily="34" charset="0"/>
            </a:endParaRPr>
          </a:p>
        </p:txBody>
      </p:sp>
      <p:sp>
        <p:nvSpPr>
          <p:cNvPr id="6" name="Title 1"/>
          <p:cNvSpPr>
            <a:spLocks noGrp="1"/>
          </p:cNvSpPr>
          <p:nvPr>
            <p:ph type="title"/>
          </p:nvPr>
        </p:nvSpPr>
        <p:spPr>
          <a:xfrm>
            <a:off x="457200" y="274638"/>
            <a:ext cx="8229600" cy="1143000"/>
          </a:xfrm>
        </p:spPr>
        <p:txBody>
          <a:bodyPr/>
          <a:lstStyle/>
          <a:p>
            <a:pPr algn="l"/>
            <a:r>
              <a:rPr lang="en-US" dirty="0">
                <a:solidFill>
                  <a:schemeClr val="bg1"/>
                </a:solidFill>
                <a:latin typeface="Segoe UI" pitchFamily="34" charset="0"/>
                <a:ea typeface="Segoe UI" pitchFamily="34" charset="0"/>
                <a:cs typeface="Segoe UI" pitchFamily="34" charset="0"/>
              </a:rPr>
              <a:t>i</a:t>
            </a:r>
            <a:r>
              <a:rPr lang="en-US" dirty="0" smtClean="0">
                <a:solidFill>
                  <a:schemeClr val="bg1"/>
                </a:solidFill>
                <a:latin typeface="Segoe UI" pitchFamily="34" charset="0"/>
                <a:ea typeface="Segoe UI" pitchFamily="34" charset="0"/>
                <a:cs typeface="Segoe UI" pitchFamily="34" charset="0"/>
              </a:rPr>
              <a:t>nitial thoughts </a:t>
            </a:r>
            <a:endParaRPr lang="en-US"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003128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00CCFF"/>
              </a:gs>
              <a:gs pos="81000">
                <a:schemeClr val="accent1">
                  <a:lumMod val="75000"/>
                  <a:alpha val="46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6099637" y="1524000"/>
            <a:ext cx="1639290" cy="1533528"/>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8053038"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Cloudy stage, testing time - </a:t>
            </a:r>
            <a:r>
              <a:rPr lang="en-US" sz="2400" dirty="0" smtClean="0">
                <a:solidFill>
                  <a:schemeClr val="bg1"/>
                </a:solidFill>
                <a:latin typeface="Segoe UI" pitchFamily="34" charset="0"/>
                <a:ea typeface="Segoe UI" pitchFamily="34" charset="0"/>
                <a:cs typeface="Segoe UI" pitchFamily="34" charset="0"/>
              </a:rPr>
              <a:t>(concept evaluation)</a:t>
            </a:r>
            <a:endParaRPr lang="en-US" dirty="0">
              <a:solidFill>
                <a:schemeClr val="bg1"/>
              </a:solidFill>
              <a:latin typeface="Segoe UI" pitchFamily="34" charset="0"/>
              <a:ea typeface="Segoe UI" pitchFamily="34" charset="0"/>
              <a:cs typeface="Segoe UI" pitchFamily="34" charset="0"/>
            </a:endParaRPr>
          </a:p>
        </p:txBody>
      </p:sp>
      <p:sp>
        <p:nvSpPr>
          <p:cNvPr id="13" name="TextBox 12"/>
          <p:cNvSpPr txBox="1"/>
          <p:nvPr/>
        </p:nvSpPr>
        <p:spPr>
          <a:xfrm>
            <a:off x="304800" y="2858869"/>
            <a:ext cx="7614200" cy="646331"/>
          </a:xfrm>
          <a:prstGeom prst="rect">
            <a:avLst/>
          </a:prstGeom>
          <a:noFill/>
        </p:spPr>
        <p:txBody>
          <a:bodyPr wrap="none" rtlCol="0">
            <a:spAutoFit/>
          </a:bodyPr>
          <a:lstStyle/>
          <a:p>
            <a:r>
              <a:rPr lang="en-US" sz="3600" dirty="0" smtClean="0">
                <a:solidFill>
                  <a:schemeClr val="bg1"/>
                </a:solidFill>
                <a:latin typeface="Segoe UI" pitchFamily="34" charset="0"/>
                <a:ea typeface="Segoe UI" pitchFamily="34" charset="0"/>
                <a:cs typeface="Segoe UI" pitchFamily="34" charset="0"/>
              </a:rPr>
              <a:t>Clear Sky to Fly - </a:t>
            </a:r>
            <a:r>
              <a:rPr lang="en-US" sz="2800" dirty="0" smtClean="0">
                <a:solidFill>
                  <a:schemeClr val="bg1"/>
                </a:solidFill>
                <a:latin typeface="Segoe UI" pitchFamily="34" charset="0"/>
                <a:ea typeface="Segoe UI" pitchFamily="34" charset="0"/>
                <a:cs typeface="Segoe UI" pitchFamily="34" charset="0"/>
              </a:rPr>
              <a:t>(final concept detailing)</a:t>
            </a:r>
            <a:endParaRPr lang="en-US" sz="20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9448652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00CCFF">
                  <a:alpha val="40000"/>
                </a:srgbClr>
              </a:gs>
              <a:gs pos="54000">
                <a:schemeClr val="accent1">
                  <a:lumMod val="7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
        <p:nvSpPr>
          <p:cNvPr id="9" name="TextBox 8"/>
          <p:cNvSpPr txBox="1"/>
          <p:nvPr/>
        </p:nvSpPr>
        <p:spPr>
          <a:xfrm>
            <a:off x="288439" y="5486400"/>
            <a:ext cx="848084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Played with toys and started understanding - </a:t>
            </a:r>
            <a:r>
              <a:rPr lang="en-US" sz="1600" dirty="0" smtClean="0">
                <a:solidFill>
                  <a:schemeClr val="bg1"/>
                </a:solidFill>
                <a:latin typeface="Segoe UI" pitchFamily="34" charset="0"/>
                <a:ea typeface="Segoe UI" pitchFamily="34" charset="0"/>
                <a:cs typeface="Segoe UI" pitchFamily="34" charset="0"/>
              </a:rPr>
              <a:t>(hands on experience and analysis)</a:t>
            </a:r>
            <a:endParaRPr lang="en-US" sz="1200" dirty="0">
              <a:solidFill>
                <a:schemeClr val="bg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892988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What content best suits to be taught - </a:t>
            </a:r>
            <a:r>
              <a:rPr lang="en-US" sz="1600" dirty="0" smtClean="0">
                <a:solidFill>
                  <a:schemeClr val="bg1"/>
                </a:solidFill>
                <a:latin typeface="Segoe UI" pitchFamily="34" charset="0"/>
                <a:ea typeface="Segoe UI" pitchFamily="34" charset="0"/>
                <a:cs typeface="Segoe UI" pitchFamily="34" charset="0"/>
              </a:rPr>
              <a:t>(detailed content to teach &amp; how its tried today)</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869276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Now time to start my work - </a:t>
            </a:r>
            <a:r>
              <a:rPr lang="en-US" sz="2400" dirty="0" smtClean="0">
                <a:solidFill>
                  <a:schemeClr val="bg1"/>
                </a:solidFill>
                <a:latin typeface="Segoe UI" pitchFamily="34" charset="0"/>
                <a:ea typeface="Segoe UI" pitchFamily="34" charset="0"/>
                <a:cs typeface="Segoe UI" pitchFamily="34" charset="0"/>
              </a:rPr>
              <a:t>(ideation &amp; concepts !!!)</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8053038"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Cloudy stage, testing time - </a:t>
            </a:r>
            <a:r>
              <a:rPr lang="en-US" sz="2400" dirty="0" smtClean="0">
                <a:solidFill>
                  <a:schemeClr val="bg1"/>
                </a:solidFill>
                <a:latin typeface="Segoe UI" pitchFamily="34" charset="0"/>
                <a:ea typeface="Segoe UI" pitchFamily="34" charset="0"/>
                <a:cs typeface="Segoe UI" pitchFamily="34" charset="0"/>
              </a:rPr>
              <a:t>(concept evaluation)</a:t>
            </a:r>
            <a:endParaRPr lang="en-US" dirty="0">
              <a:solidFill>
                <a:schemeClr val="bg1"/>
              </a:solidFill>
              <a:latin typeface="Segoe UI" pitchFamily="34" charset="0"/>
              <a:ea typeface="Segoe UI" pitchFamily="34" charset="0"/>
              <a:cs typeface="Segoe UI" pitchFamily="34" charset="0"/>
            </a:endParaRPr>
          </a:p>
        </p:txBody>
      </p:sp>
      <p:sp>
        <p:nvSpPr>
          <p:cNvPr id="13" name="TextBox 12"/>
          <p:cNvSpPr txBox="1"/>
          <p:nvPr/>
        </p:nvSpPr>
        <p:spPr>
          <a:xfrm>
            <a:off x="304800" y="2858869"/>
            <a:ext cx="7449090" cy="646331"/>
          </a:xfrm>
          <a:prstGeom prst="rect">
            <a:avLst/>
          </a:prstGeom>
          <a:noFill/>
        </p:spPr>
        <p:txBody>
          <a:bodyPr wrap="none" rtlCol="0">
            <a:spAutoFit/>
          </a:bodyPr>
          <a:lstStyle/>
          <a:p>
            <a:r>
              <a:rPr lang="en-US" sz="3600" dirty="0" smtClean="0">
                <a:solidFill>
                  <a:schemeClr val="bg1"/>
                </a:solidFill>
                <a:latin typeface="Segoe UI" pitchFamily="34" charset="0"/>
                <a:ea typeface="Segoe UI" pitchFamily="34" charset="0"/>
                <a:cs typeface="Segoe UI" pitchFamily="34" charset="0"/>
              </a:rPr>
              <a:t>Clear Sky to Fly - </a:t>
            </a:r>
            <a:r>
              <a:rPr lang="en-US" sz="2800" dirty="0" smtClean="0">
                <a:solidFill>
                  <a:schemeClr val="bg1"/>
                </a:solidFill>
                <a:latin typeface="Segoe UI" pitchFamily="34" charset="0"/>
                <a:ea typeface="Segoe UI" pitchFamily="34" charset="0"/>
                <a:cs typeface="Segoe UI" pitchFamily="34" charset="0"/>
              </a:rPr>
              <a:t>(final concept detailing)</a:t>
            </a:r>
            <a:endParaRPr lang="en-US" sz="2000" dirty="0">
              <a:solidFill>
                <a:schemeClr val="bg1"/>
              </a:solidFill>
              <a:latin typeface="Segoe UI" pitchFamily="34" charset="0"/>
              <a:ea typeface="Segoe UI" pitchFamily="34" charset="0"/>
              <a:cs typeface="Segoe UI" pitchFamily="34" charset="0"/>
            </a:endParaRPr>
          </a:p>
        </p:txBody>
      </p:sp>
      <p:grpSp>
        <p:nvGrpSpPr>
          <p:cNvPr id="15" name="Group 14"/>
          <p:cNvGrpSpPr/>
          <p:nvPr/>
        </p:nvGrpSpPr>
        <p:grpSpPr>
          <a:xfrm>
            <a:off x="6096000" y="1514472"/>
            <a:ext cx="1639290" cy="1533528"/>
            <a:chOff x="5638800" y="457200"/>
            <a:chExt cx="1639290" cy="1533528"/>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5638800" y="457200"/>
              <a:ext cx="1639290" cy="1533528"/>
            </a:xfrm>
            <a:prstGeom prst="rect">
              <a:avLst/>
            </a:prstGeom>
          </p:spPr>
        </p:pic>
        <p:sp>
          <p:nvSpPr>
            <p:cNvPr id="3" name="Oval 2"/>
            <p:cNvSpPr/>
            <p:nvPr/>
          </p:nvSpPr>
          <p:spPr>
            <a:xfrm>
              <a:off x="6259236" y="105596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29400" y="1066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rot="19109768" flipH="1" flipV="1">
              <a:off x="6303351" y="1047349"/>
              <a:ext cx="315636" cy="381000"/>
            </a:xfrm>
            <a:prstGeom prst="arc">
              <a:avLst>
                <a:gd name="adj1" fmla="val 15235783"/>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Box 15"/>
          <p:cNvSpPr txBox="1"/>
          <p:nvPr/>
        </p:nvSpPr>
        <p:spPr>
          <a:xfrm>
            <a:off x="304800" y="2096869"/>
            <a:ext cx="6871818" cy="707886"/>
          </a:xfrm>
          <a:prstGeom prst="rect">
            <a:avLst/>
          </a:prstGeom>
          <a:noFill/>
        </p:spPr>
        <p:txBody>
          <a:bodyPr wrap="none" rtlCol="0">
            <a:spAutoFit/>
          </a:bodyPr>
          <a:lstStyle/>
          <a:p>
            <a:r>
              <a:rPr lang="en-US" sz="4000" dirty="0" smtClean="0">
                <a:solidFill>
                  <a:schemeClr val="bg1"/>
                </a:solidFill>
                <a:latin typeface="Segoe UI" pitchFamily="34" charset="0"/>
                <a:ea typeface="Segoe UI" pitchFamily="34" charset="0"/>
                <a:cs typeface="Segoe UI" pitchFamily="34" charset="0"/>
              </a:rPr>
              <a:t>Bright </a:t>
            </a:r>
            <a:r>
              <a:rPr lang="en-US" sz="4000" dirty="0">
                <a:solidFill>
                  <a:schemeClr val="bg1"/>
                </a:solidFill>
                <a:latin typeface="Segoe UI" pitchFamily="34" charset="0"/>
                <a:ea typeface="Segoe UI" pitchFamily="34" charset="0"/>
                <a:cs typeface="Segoe UI" pitchFamily="34" charset="0"/>
              </a:rPr>
              <a:t>d</a:t>
            </a:r>
            <a:r>
              <a:rPr lang="en-US" sz="4000" dirty="0" smtClean="0">
                <a:solidFill>
                  <a:schemeClr val="bg1"/>
                </a:solidFill>
                <a:latin typeface="Segoe UI" pitchFamily="34" charset="0"/>
                <a:ea typeface="Segoe UI" pitchFamily="34" charset="0"/>
                <a:cs typeface="Segoe UI" pitchFamily="34" charset="0"/>
              </a:rPr>
              <a:t>ay ahead- </a:t>
            </a:r>
            <a:r>
              <a:rPr lang="en-US" sz="3200" dirty="0" smtClean="0">
                <a:solidFill>
                  <a:schemeClr val="bg1"/>
                </a:solidFill>
                <a:latin typeface="Segoe UI" pitchFamily="34" charset="0"/>
                <a:ea typeface="Segoe UI" pitchFamily="34" charset="0"/>
                <a:cs typeface="Segoe UI" pitchFamily="34" charset="0"/>
              </a:rPr>
              <a:t>(future scope)</a:t>
            </a:r>
            <a:endParaRPr lang="en-US" sz="24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943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11022E-16 1.11111E-6 L -0.10625 -0.15486 " pathEditMode="relative" rAng="0" ptsTypes="AA">
                                      <p:cBhvr>
                                        <p:cTn id="6" dur="2000" fill="hold"/>
                                        <p:tgtEl>
                                          <p:spTgt spid="15"/>
                                        </p:tgtEl>
                                        <p:attrNameLst>
                                          <p:attrName>ppt_x</p:attrName>
                                          <p:attrName>ppt_y</p:attrName>
                                        </p:attrNameLst>
                                      </p:cBhvr>
                                      <p:rCtr x="-5313" y="-7755"/>
                                    </p:animMotion>
                                  </p:childTnLst>
                                </p:cTn>
                              </p:par>
                              <p:par>
                                <p:cTn id="7" presetID="10"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800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rgbClr val="FFC000"/>
                </a:solidFill>
                <a:latin typeface="Segoe UI" pitchFamily="34" charset="0"/>
                <a:ea typeface="Segoe UI" pitchFamily="34" charset="0"/>
                <a:cs typeface="Segoe UI" pitchFamily="34" charset="0"/>
              </a:rPr>
              <a:t>f</a:t>
            </a:r>
            <a:r>
              <a:rPr lang="en-US" dirty="0" smtClean="0">
                <a:solidFill>
                  <a:srgbClr val="FFC000"/>
                </a:solidFill>
                <a:latin typeface="Segoe UI" pitchFamily="34" charset="0"/>
                <a:ea typeface="Segoe UI" pitchFamily="34" charset="0"/>
                <a:cs typeface="Segoe UI" pitchFamily="34" charset="0"/>
              </a:rPr>
              <a:t>uture scope of project</a:t>
            </a:r>
            <a:endParaRPr lang="en-US" dirty="0">
              <a:solidFill>
                <a:srgbClr val="FFC000"/>
              </a:solidFill>
              <a:latin typeface="Segoe UI" pitchFamily="34" charset="0"/>
              <a:ea typeface="Segoe UI" pitchFamily="34" charset="0"/>
              <a:cs typeface="Segoe UI" pitchFamily="34" charset="0"/>
            </a:endParaRPr>
          </a:p>
        </p:txBody>
      </p:sp>
      <p:sp>
        <p:nvSpPr>
          <p:cNvPr id="3" name="Content Placeholder 2"/>
          <p:cNvSpPr>
            <a:spLocks noGrp="1"/>
          </p:cNvSpPr>
          <p:nvPr>
            <p:ph idx="1"/>
          </p:nvPr>
        </p:nvSpPr>
        <p:spPr/>
        <p:txBody>
          <a:bodyPr/>
          <a:lstStyle/>
          <a:p>
            <a:r>
              <a:rPr lang="en-US" sz="2400" dirty="0" smtClean="0">
                <a:solidFill>
                  <a:schemeClr val="bg1"/>
                </a:solidFill>
                <a:latin typeface="Segoe UI" pitchFamily="34" charset="0"/>
                <a:ea typeface="Segoe UI" pitchFamily="34" charset="0"/>
                <a:cs typeface="Segoe UI" pitchFamily="34" charset="0"/>
              </a:rPr>
              <a:t>Can be used in various other domains where we can use interactive dome setups for education purpose …</a:t>
            </a:r>
          </a:p>
          <a:p>
            <a:pPr lvl="1"/>
            <a:r>
              <a:rPr lang="en-US" sz="2000" dirty="0" smtClean="0">
                <a:solidFill>
                  <a:schemeClr val="bg1"/>
                </a:solidFill>
                <a:latin typeface="Segoe UI" pitchFamily="34" charset="0"/>
                <a:ea typeface="Segoe UI" pitchFamily="34" charset="0"/>
                <a:cs typeface="Segoe UI" pitchFamily="34" charset="0"/>
              </a:rPr>
              <a:t>School Academics</a:t>
            </a:r>
          </a:p>
          <a:p>
            <a:pPr lvl="2"/>
            <a:r>
              <a:rPr lang="en-US" sz="1800" dirty="0" smtClean="0">
                <a:solidFill>
                  <a:schemeClr val="bg1"/>
                </a:solidFill>
                <a:latin typeface="Segoe UI" pitchFamily="34" charset="0"/>
                <a:ea typeface="Segoe UI" pitchFamily="34" charset="0"/>
                <a:cs typeface="Segoe UI" pitchFamily="34" charset="0"/>
              </a:rPr>
              <a:t>Stars, solar system, etc.</a:t>
            </a:r>
          </a:p>
          <a:p>
            <a:pPr lvl="2"/>
            <a:r>
              <a:rPr lang="en-US" sz="1800" dirty="0" smtClean="0">
                <a:solidFill>
                  <a:schemeClr val="bg1"/>
                </a:solidFill>
                <a:latin typeface="Segoe UI" pitchFamily="34" charset="0"/>
                <a:ea typeface="Segoe UI" pitchFamily="34" charset="0"/>
                <a:cs typeface="Segoe UI" pitchFamily="34" charset="0"/>
              </a:rPr>
              <a:t>Solar panel energy </a:t>
            </a:r>
          </a:p>
          <a:p>
            <a:pPr lvl="2"/>
            <a:r>
              <a:rPr lang="en-US" sz="1800" dirty="0" smtClean="0">
                <a:solidFill>
                  <a:schemeClr val="bg1"/>
                </a:solidFill>
                <a:latin typeface="Segoe UI" pitchFamily="34" charset="0"/>
                <a:ea typeface="Segoe UI" pitchFamily="34" charset="0"/>
                <a:cs typeface="Segoe UI" pitchFamily="34" charset="0"/>
              </a:rPr>
              <a:t>Atoms, Molecules, etc.</a:t>
            </a:r>
          </a:p>
          <a:p>
            <a:pPr lvl="2"/>
            <a:r>
              <a:rPr lang="en-US" sz="1800" dirty="0" smtClean="0">
                <a:solidFill>
                  <a:schemeClr val="bg1"/>
                </a:solidFill>
                <a:latin typeface="Segoe UI" pitchFamily="34" charset="0"/>
                <a:ea typeface="Segoe UI" pitchFamily="34" charset="0"/>
                <a:cs typeface="Segoe UI" pitchFamily="34" charset="0"/>
              </a:rPr>
              <a:t>Electromagnetism, etc.</a:t>
            </a:r>
          </a:p>
          <a:p>
            <a:pPr lvl="2"/>
            <a:r>
              <a:rPr lang="en-US" sz="1800" dirty="0">
                <a:solidFill>
                  <a:schemeClr val="bg1"/>
                </a:solidFill>
                <a:latin typeface="Segoe UI" pitchFamily="34" charset="0"/>
                <a:ea typeface="Segoe UI" pitchFamily="34" charset="0"/>
                <a:cs typeface="Segoe UI" pitchFamily="34" charset="0"/>
              </a:rPr>
              <a:t>3D educational gaming experience</a:t>
            </a:r>
          </a:p>
          <a:p>
            <a:pPr lvl="2"/>
            <a:endParaRPr lang="en-US" sz="1800" dirty="0" smtClean="0">
              <a:solidFill>
                <a:schemeClr val="bg1"/>
              </a:solidFill>
              <a:latin typeface="Segoe UI" pitchFamily="34" charset="0"/>
              <a:ea typeface="Segoe UI" pitchFamily="34" charset="0"/>
              <a:cs typeface="Segoe UI" pitchFamily="34" charset="0"/>
            </a:endParaRPr>
          </a:p>
          <a:p>
            <a:pPr lvl="1"/>
            <a:r>
              <a:rPr lang="en-US" sz="2000" dirty="0" smtClean="0">
                <a:solidFill>
                  <a:schemeClr val="bg1"/>
                </a:solidFill>
                <a:latin typeface="Segoe UI" pitchFamily="34" charset="0"/>
                <a:ea typeface="Segoe UI" pitchFamily="34" charset="0"/>
                <a:cs typeface="Segoe UI" pitchFamily="34" charset="0"/>
              </a:rPr>
              <a:t>Industry Applications</a:t>
            </a:r>
          </a:p>
          <a:p>
            <a:pPr lvl="2"/>
            <a:r>
              <a:rPr lang="en-US" sz="1800" dirty="0" smtClean="0">
                <a:solidFill>
                  <a:schemeClr val="bg1"/>
                </a:solidFill>
                <a:latin typeface="Segoe UI" pitchFamily="34" charset="0"/>
                <a:ea typeface="Segoe UI" pitchFamily="34" charset="0"/>
                <a:cs typeface="Segoe UI" pitchFamily="34" charset="0"/>
              </a:rPr>
              <a:t>Corporate Interactive 3D and rich presentation experience</a:t>
            </a:r>
          </a:p>
          <a:p>
            <a:pPr lvl="2"/>
            <a:r>
              <a:rPr lang="en-US" sz="1800" dirty="0" smtClean="0">
                <a:solidFill>
                  <a:schemeClr val="bg1"/>
                </a:solidFill>
                <a:latin typeface="Segoe UI" pitchFamily="34" charset="0"/>
                <a:ea typeface="Segoe UI" pitchFamily="34" charset="0"/>
                <a:cs typeface="Segoe UI" pitchFamily="34" charset="0"/>
              </a:rPr>
              <a:t>To explain concepts of Solar Energy in Green Industries</a:t>
            </a:r>
          </a:p>
          <a:p>
            <a:pPr lvl="2"/>
            <a:endParaRPr lang="en-US" dirty="0" smtClean="0">
              <a:solidFill>
                <a:schemeClr val="bg1"/>
              </a:solidFill>
              <a:latin typeface="Segoe UI" pitchFamily="34" charset="0"/>
              <a:ea typeface="Segoe UI" pitchFamily="34" charset="0"/>
              <a:cs typeface="Segoe UI" pitchFamily="34" charset="0"/>
            </a:endParaRPr>
          </a:p>
          <a:p>
            <a:pPr lvl="1"/>
            <a:endParaRPr lang="en-US"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29589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yan.scarydevil.com/~peter/works/BlueSkies/BlueSkies/Sky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22"/>
          <a:stretch/>
        </p:blipFill>
        <p:spPr bwMode="auto">
          <a:xfrm>
            <a:off x="0" y="0"/>
            <a:ext cx="9144000" cy="68893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6858000"/>
          </a:xfrm>
          <a:prstGeom prst="rect">
            <a:avLst/>
          </a:prstGeom>
          <a:gradFill flip="none" rotWithShape="1">
            <a:gsLst>
              <a:gs pos="5000">
                <a:srgbClr val="00CCFF">
                  <a:alpha val="40000"/>
                </a:srgbClr>
              </a:gs>
              <a:gs pos="54000">
                <a:schemeClr val="accent1">
                  <a:lumMod val="7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8439" y="5686455"/>
            <a:ext cx="3806620" cy="400110"/>
          </a:xfrm>
          <a:prstGeom prst="rect">
            <a:avLst/>
          </a:prstGeom>
          <a:noFill/>
        </p:spPr>
        <p:txBody>
          <a:bodyPr wrap="none" rtlCol="0">
            <a:spAutoFit/>
          </a:bodyPr>
          <a:lstStyle/>
          <a:p>
            <a:r>
              <a:rPr lang="en-US" sz="2000" dirty="0" smtClean="0">
                <a:solidFill>
                  <a:srgbClr val="FFBC01"/>
                </a:solidFill>
                <a:latin typeface="Segoe UI" pitchFamily="34" charset="0"/>
                <a:ea typeface="Segoe UI" pitchFamily="34" charset="0"/>
                <a:cs typeface="Segoe UI" pitchFamily="34" charset="0"/>
              </a:rPr>
              <a:t>And everybody who helped me </a:t>
            </a:r>
            <a:endParaRPr lang="en-US" sz="1200" dirty="0">
              <a:solidFill>
                <a:srgbClr val="FFBC01"/>
              </a:solidFill>
              <a:latin typeface="Segoe UI" pitchFamily="34" charset="0"/>
              <a:ea typeface="Segoe UI" pitchFamily="34" charset="0"/>
              <a:cs typeface="Segoe UI" pitchFamily="34" charset="0"/>
            </a:endParaRPr>
          </a:p>
        </p:txBody>
      </p:sp>
      <p:sp>
        <p:nvSpPr>
          <p:cNvPr id="10" name="TextBox 9"/>
          <p:cNvSpPr txBox="1"/>
          <p:nvPr/>
        </p:nvSpPr>
        <p:spPr>
          <a:xfrm>
            <a:off x="288439" y="5105400"/>
            <a:ext cx="3496278"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External guide, Internal guide</a:t>
            </a:r>
            <a:endParaRPr lang="en-US" sz="1200" dirty="0">
              <a:solidFill>
                <a:schemeClr val="bg1"/>
              </a:solidFill>
              <a:latin typeface="Segoe UI" pitchFamily="34" charset="0"/>
              <a:ea typeface="Segoe UI" pitchFamily="34" charset="0"/>
              <a:cs typeface="Segoe UI" pitchFamily="34" charset="0"/>
            </a:endParaRPr>
          </a:p>
        </p:txBody>
      </p:sp>
      <p:sp>
        <p:nvSpPr>
          <p:cNvPr id="11" name="TextBox 10"/>
          <p:cNvSpPr txBox="1"/>
          <p:nvPr/>
        </p:nvSpPr>
        <p:spPr>
          <a:xfrm>
            <a:off x="297559" y="4267200"/>
            <a:ext cx="4470134"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IDC Workshop Staff Sirs</a:t>
            </a:r>
            <a:endParaRPr lang="en-US" dirty="0">
              <a:solidFill>
                <a:schemeClr val="bg1"/>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Big Thank You;</a:t>
            </a:r>
            <a:endParaRPr lang="en-US" dirty="0">
              <a:solidFill>
                <a:schemeClr val="bg1"/>
              </a:solidFill>
              <a:latin typeface="Segoe UI" pitchFamily="34" charset="0"/>
              <a:ea typeface="Segoe UI" pitchFamily="34" charset="0"/>
              <a:cs typeface="Segoe UI" pitchFamily="34" charset="0"/>
            </a:endParaRPr>
          </a:p>
        </p:txBody>
      </p:sp>
      <p:sp>
        <p:nvSpPr>
          <p:cNvPr id="12" name="TextBox 11"/>
          <p:cNvSpPr txBox="1"/>
          <p:nvPr/>
        </p:nvSpPr>
        <p:spPr>
          <a:xfrm>
            <a:off x="298836" y="3581400"/>
            <a:ext cx="4460901" cy="584775"/>
          </a:xfrm>
          <a:prstGeom prst="rect">
            <a:avLst/>
          </a:prstGeom>
          <a:noFill/>
        </p:spPr>
        <p:txBody>
          <a:bodyPr wrap="none" rtlCol="0">
            <a:spAutoFit/>
          </a:bodyPr>
          <a:lstStyle/>
          <a:p>
            <a:r>
              <a:rPr lang="en-US" sz="3200" dirty="0" smtClean="0">
                <a:solidFill>
                  <a:schemeClr val="bg1"/>
                </a:solidFill>
                <a:latin typeface="Segoe UI" pitchFamily="34" charset="0"/>
                <a:ea typeface="Segoe UI" pitchFamily="34" charset="0"/>
                <a:cs typeface="Segoe UI" pitchFamily="34" charset="0"/>
              </a:rPr>
              <a:t>Friends &amp; Batch Mates: </a:t>
            </a:r>
            <a:endParaRPr lang="en-US" dirty="0">
              <a:solidFill>
                <a:schemeClr val="bg1"/>
              </a:solidFill>
              <a:latin typeface="Segoe UI" pitchFamily="34" charset="0"/>
              <a:ea typeface="Segoe UI" pitchFamily="34" charset="0"/>
              <a:cs typeface="Segoe UI" pitchFamily="34" charset="0"/>
            </a:endParaRPr>
          </a:p>
        </p:txBody>
      </p:sp>
      <p:sp>
        <p:nvSpPr>
          <p:cNvPr id="13" name="TextBox 12"/>
          <p:cNvSpPr txBox="1"/>
          <p:nvPr/>
        </p:nvSpPr>
        <p:spPr>
          <a:xfrm>
            <a:off x="304800" y="2858869"/>
            <a:ext cx="6835910" cy="523220"/>
          </a:xfrm>
          <a:prstGeom prst="rect">
            <a:avLst/>
          </a:prstGeom>
          <a:noFill/>
        </p:spPr>
        <p:txBody>
          <a:bodyPr wrap="none" rtlCol="0">
            <a:spAutoFit/>
          </a:bodyPr>
          <a:lstStyle/>
          <a:p>
            <a:r>
              <a:rPr lang="en-US" sz="2800" dirty="0" smtClean="0">
                <a:solidFill>
                  <a:schemeClr val="bg1"/>
                </a:solidFill>
                <a:latin typeface="Segoe UI" pitchFamily="34" charset="0"/>
                <a:ea typeface="Segoe UI" pitchFamily="34" charset="0"/>
                <a:cs typeface="Segoe UI" pitchFamily="34" charset="0"/>
              </a:rPr>
              <a:t>Inputs: Attu Sir, </a:t>
            </a:r>
            <a:r>
              <a:rPr lang="en-US" sz="2800" dirty="0" err="1" smtClean="0">
                <a:solidFill>
                  <a:schemeClr val="bg1"/>
                </a:solidFill>
                <a:latin typeface="Segoe UI" pitchFamily="34" charset="0"/>
                <a:ea typeface="Segoe UI" pitchFamily="34" charset="0"/>
                <a:cs typeface="Segoe UI" pitchFamily="34" charset="0"/>
              </a:rPr>
              <a:t>Chakku</a:t>
            </a:r>
            <a:r>
              <a:rPr lang="en-US" sz="2800" dirty="0" smtClean="0">
                <a:solidFill>
                  <a:schemeClr val="bg1"/>
                </a:solidFill>
                <a:latin typeface="Segoe UI" pitchFamily="34" charset="0"/>
                <a:ea typeface="Segoe UI" pitchFamily="34" charset="0"/>
                <a:cs typeface="Segoe UI" pitchFamily="34" charset="0"/>
              </a:rPr>
              <a:t> Sir, </a:t>
            </a:r>
            <a:r>
              <a:rPr lang="en-US" sz="2800" dirty="0" err="1" smtClean="0">
                <a:solidFill>
                  <a:schemeClr val="bg1"/>
                </a:solidFill>
                <a:latin typeface="Segoe UI" pitchFamily="34" charset="0"/>
                <a:ea typeface="Segoe UI" pitchFamily="34" charset="0"/>
                <a:cs typeface="Segoe UI" pitchFamily="34" charset="0"/>
              </a:rPr>
              <a:t>Mandar</a:t>
            </a:r>
            <a:r>
              <a:rPr lang="en-US" sz="2800" dirty="0" smtClean="0">
                <a:solidFill>
                  <a:schemeClr val="bg1"/>
                </a:solidFill>
                <a:latin typeface="Segoe UI" pitchFamily="34" charset="0"/>
                <a:ea typeface="Segoe UI" pitchFamily="34" charset="0"/>
                <a:cs typeface="Segoe UI" pitchFamily="34" charset="0"/>
              </a:rPr>
              <a:t> Sir, </a:t>
            </a:r>
            <a:r>
              <a:rPr lang="en-US" sz="2800" dirty="0" err="1" smtClean="0">
                <a:solidFill>
                  <a:schemeClr val="bg1"/>
                </a:solidFill>
                <a:latin typeface="Segoe UI" pitchFamily="34" charset="0"/>
                <a:ea typeface="Segoe UI" pitchFamily="34" charset="0"/>
                <a:cs typeface="Segoe UI" pitchFamily="34" charset="0"/>
              </a:rPr>
              <a:t>etc</a:t>
            </a:r>
            <a:endParaRPr lang="en-US" sz="1600" dirty="0">
              <a:solidFill>
                <a:schemeClr val="bg1"/>
              </a:solidFill>
              <a:latin typeface="Segoe UI" pitchFamily="34" charset="0"/>
              <a:ea typeface="Segoe UI" pitchFamily="34" charset="0"/>
              <a:cs typeface="Segoe UI" pitchFamily="34" charset="0"/>
            </a:endParaRPr>
          </a:p>
        </p:txBody>
      </p:sp>
      <p:grpSp>
        <p:nvGrpSpPr>
          <p:cNvPr id="15" name="Group 14"/>
          <p:cNvGrpSpPr/>
          <p:nvPr/>
        </p:nvGrpSpPr>
        <p:grpSpPr>
          <a:xfrm>
            <a:off x="6096000" y="1514472"/>
            <a:ext cx="1639290" cy="1533528"/>
            <a:chOff x="5638800" y="457200"/>
            <a:chExt cx="1639290" cy="1533528"/>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552" t="55417" r="32102" b="4034"/>
            <a:stretch/>
          </p:blipFill>
          <p:spPr>
            <a:xfrm>
              <a:off x="5638800" y="457200"/>
              <a:ext cx="1639290" cy="1533528"/>
            </a:xfrm>
            <a:prstGeom prst="rect">
              <a:avLst/>
            </a:prstGeom>
          </p:spPr>
        </p:pic>
        <p:sp>
          <p:nvSpPr>
            <p:cNvPr id="3" name="Oval 2"/>
            <p:cNvSpPr/>
            <p:nvPr/>
          </p:nvSpPr>
          <p:spPr>
            <a:xfrm>
              <a:off x="6259236" y="105596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29400" y="1066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rot="19109768" flipH="1" flipV="1">
              <a:off x="6303351" y="1047349"/>
              <a:ext cx="315636" cy="381000"/>
            </a:xfrm>
            <a:prstGeom prst="arc">
              <a:avLst>
                <a:gd name="adj1" fmla="val 15235783"/>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6" name="TextBox 15"/>
          <p:cNvSpPr txBox="1"/>
          <p:nvPr/>
        </p:nvSpPr>
        <p:spPr>
          <a:xfrm>
            <a:off x="304800" y="2096869"/>
            <a:ext cx="2744982" cy="646331"/>
          </a:xfrm>
          <a:prstGeom prst="rect">
            <a:avLst/>
          </a:prstGeom>
          <a:noFill/>
        </p:spPr>
        <p:txBody>
          <a:bodyPr wrap="none" rtlCol="0">
            <a:spAutoFit/>
          </a:bodyPr>
          <a:lstStyle/>
          <a:p>
            <a:r>
              <a:rPr lang="en-US" sz="3600" dirty="0" smtClean="0">
                <a:solidFill>
                  <a:schemeClr val="bg1"/>
                </a:solidFill>
                <a:latin typeface="Segoe UI" pitchFamily="34" charset="0"/>
                <a:ea typeface="Segoe UI" pitchFamily="34" charset="0"/>
                <a:cs typeface="Segoe UI" pitchFamily="34" charset="0"/>
              </a:rPr>
              <a:t>Guide: AJ Sir</a:t>
            </a:r>
            <a:endParaRPr lang="en-US" sz="36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235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a:bodyPr>
          <a:lstStyle/>
          <a:p>
            <a:r>
              <a:rPr lang="en-US" sz="6600" dirty="0" smtClean="0">
                <a:solidFill>
                  <a:srgbClr val="FFC000"/>
                </a:solidFill>
              </a:rPr>
              <a:t>Appendix</a:t>
            </a:r>
            <a:endParaRPr lang="en-US" sz="6600" dirty="0">
              <a:solidFill>
                <a:srgbClr val="FFC000"/>
              </a:solidFill>
            </a:endParaRPr>
          </a:p>
        </p:txBody>
      </p:sp>
      <p:sp>
        <p:nvSpPr>
          <p:cNvPr id="3" name="Content Placeholder 2"/>
          <p:cNvSpPr>
            <a:spLocks noGrp="1"/>
          </p:cNvSpPr>
          <p:nvPr>
            <p:ph idx="1"/>
          </p:nvPr>
        </p:nvSpPr>
        <p:spPr/>
        <p:txBody>
          <a:bodyPr/>
          <a:lstStyle/>
          <a:p>
            <a:pPr lvl="2"/>
            <a:endParaRPr lang="en-US" dirty="0" smtClean="0"/>
          </a:p>
          <a:p>
            <a:pPr lvl="1"/>
            <a:endParaRPr lang="en-US" dirty="0"/>
          </a:p>
        </p:txBody>
      </p:sp>
    </p:spTree>
    <p:extLst>
      <p:ext uri="{BB962C8B-B14F-4D97-AF65-F5344CB8AC3E}">
        <p14:creationId xmlns:p14="http://schemas.microsoft.com/office/powerpoint/2010/main" val="1494331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Journey (last 5 months)</a:t>
            </a:r>
          </a:p>
        </p:txBody>
      </p:sp>
      <p:sp>
        <p:nvSpPr>
          <p:cNvPr id="3" name="Content Placeholder 2"/>
          <p:cNvSpPr>
            <a:spLocks noGrp="1"/>
          </p:cNvSpPr>
          <p:nvPr>
            <p:ph idx="1"/>
          </p:nvPr>
        </p:nvSpPr>
        <p:spPr/>
        <p:txBody>
          <a:bodyPr>
            <a:normAutofit lnSpcReduction="10000"/>
          </a:bodyPr>
          <a:lstStyle/>
          <a:p>
            <a:pPr>
              <a:buFont typeface="+mj-lt"/>
              <a:buAutoNum type="arabicPeriod"/>
            </a:pPr>
            <a:r>
              <a:rPr lang="en-US" sz="1800" dirty="0" smtClean="0">
                <a:solidFill>
                  <a:schemeClr val="bg1"/>
                </a:solidFill>
              </a:rPr>
              <a:t>Dawn of new experience in my life </a:t>
            </a:r>
            <a:r>
              <a:rPr lang="en-US" sz="1400" dirty="0" smtClean="0">
                <a:solidFill>
                  <a:schemeClr val="bg1"/>
                </a:solidFill>
              </a:rPr>
              <a:t>(Project Begins) </a:t>
            </a:r>
            <a:r>
              <a:rPr lang="en-US" sz="1100" dirty="0" smtClean="0">
                <a:solidFill>
                  <a:schemeClr val="bg1"/>
                </a:solidFill>
              </a:rPr>
              <a:t>(Very wedge ray of light I saw and felt let me chase it)</a:t>
            </a:r>
            <a:endParaRPr lang="en-US" sz="1400" dirty="0" smtClean="0">
              <a:solidFill>
                <a:schemeClr val="bg1"/>
              </a:solidFill>
            </a:endParaRPr>
          </a:p>
          <a:p>
            <a:pPr>
              <a:buFont typeface="+mj-lt"/>
              <a:buAutoNum type="arabicPeriod"/>
            </a:pPr>
            <a:r>
              <a:rPr lang="en-US" sz="2400" b="1" dirty="0" smtClean="0">
                <a:solidFill>
                  <a:srgbClr val="FFC000"/>
                </a:solidFill>
              </a:rPr>
              <a:t>Every Morning Me Running for User Studies </a:t>
            </a:r>
            <a:r>
              <a:rPr lang="en-US" sz="1800" b="1" dirty="0" smtClean="0">
                <a:solidFill>
                  <a:srgbClr val="FFC000"/>
                </a:solidFill>
              </a:rPr>
              <a:t>(meeting students, teachers , researchers )</a:t>
            </a:r>
          </a:p>
          <a:p>
            <a:pPr>
              <a:buFont typeface="+mj-lt"/>
              <a:buAutoNum type="arabicPeriod"/>
            </a:pPr>
            <a:r>
              <a:rPr lang="en-US" sz="1800" dirty="0" smtClean="0">
                <a:solidFill>
                  <a:schemeClr val="bg1"/>
                </a:solidFill>
              </a:rPr>
              <a:t>Played with </a:t>
            </a:r>
            <a:r>
              <a:rPr lang="en-US" sz="1400" dirty="0" smtClean="0">
                <a:solidFill>
                  <a:schemeClr val="bg1"/>
                </a:solidFill>
              </a:rPr>
              <a:t>toy found and its analysis</a:t>
            </a:r>
          </a:p>
          <a:p>
            <a:pPr>
              <a:buFont typeface="+mj-lt"/>
              <a:buAutoNum type="arabicPeriod"/>
            </a:pPr>
            <a:r>
              <a:rPr lang="en-US" sz="1800" dirty="0" smtClean="0">
                <a:solidFill>
                  <a:schemeClr val="bg1"/>
                </a:solidFill>
              </a:rPr>
              <a:t>What is problem and required and best to be thought ? </a:t>
            </a:r>
            <a:r>
              <a:rPr lang="en-US" sz="1400" dirty="0" smtClean="0">
                <a:solidFill>
                  <a:schemeClr val="bg1"/>
                </a:solidFill>
              </a:rPr>
              <a:t>(some options and final content)</a:t>
            </a:r>
          </a:p>
          <a:p>
            <a:pPr>
              <a:buFont typeface="+mj-lt"/>
              <a:buAutoNum type="arabicPeriod"/>
            </a:pPr>
            <a:r>
              <a:rPr lang="en-US" sz="1800" dirty="0" smtClean="0">
                <a:solidFill>
                  <a:schemeClr val="bg1"/>
                </a:solidFill>
              </a:rPr>
              <a:t>Studies Content in Depth</a:t>
            </a:r>
            <a:r>
              <a:rPr lang="en-US" sz="1400" dirty="0" smtClean="0">
                <a:solidFill>
                  <a:schemeClr val="bg1"/>
                </a:solidFill>
              </a:rPr>
              <a:t> (short / quick explanation of content with images)</a:t>
            </a:r>
          </a:p>
          <a:p>
            <a:pPr>
              <a:buFont typeface="+mj-lt"/>
              <a:buAutoNum type="arabicPeriod"/>
            </a:pPr>
            <a:r>
              <a:rPr lang="en-US" sz="1800" dirty="0" smtClean="0">
                <a:solidFill>
                  <a:schemeClr val="bg1"/>
                </a:solidFill>
              </a:rPr>
              <a:t>How have people tried and attempted it </a:t>
            </a:r>
            <a:r>
              <a:rPr lang="en-US" sz="1400" dirty="0" smtClean="0">
                <a:solidFill>
                  <a:schemeClr val="bg1"/>
                </a:solidFill>
              </a:rPr>
              <a:t>(toys and s/w’s to teach / explain this content) </a:t>
            </a:r>
            <a:r>
              <a:rPr lang="en-US" sz="1000" dirty="0" smtClean="0">
                <a:solidFill>
                  <a:schemeClr val="bg1"/>
                </a:solidFill>
              </a:rPr>
              <a:t>(Throwing some more light)</a:t>
            </a:r>
          </a:p>
          <a:p>
            <a:pPr>
              <a:buFont typeface="+mj-lt"/>
              <a:buAutoNum type="arabicPeriod"/>
            </a:pPr>
            <a:r>
              <a:rPr lang="en-US" sz="1600" dirty="0" smtClean="0">
                <a:solidFill>
                  <a:schemeClr val="bg1"/>
                </a:solidFill>
              </a:rPr>
              <a:t>Initial Concepts </a:t>
            </a:r>
            <a:r>
              <a:rPr lang="en-US" sz="1000" dirty="0" smtClean="0">
                <a:solidFill>
                  <a:schemeClr val="bg1"/>
                </a:solidFill>
              </a:rPr>
              <a:t>(towards sunny now …  ) Show initial concepts and its evaluations)</a:t>
            </a:r>
          </a:p>
          <a:p>
            <a:pPr>
              <a:buFont typeface="+mj-lt"/>
              <a:buAutoNum type="arabicPeriod"/>
            </a:pPr>
            <a:r>
              <a:rPr lang="en-US" sz="1800" dirty="0" smtClean="0">
                <a:solidFill>
                  <a:schemeClr val="bg1"/>
                </a:solidFill>
              </a:rPr>
              <a:t>Its Hot Now !!! </a:t>
            </a:r>
            <a:r>
              <a:rPr lang="en-US" sz="1400" dirty="0" smtClean="0">
                <a:solidFill>
                  <a:schemeClr val="bg1"/>
                </a:solidFill>
              </a:rPr>
              <a:t>(explain </a:t>
            </a:r>
            <a:r>
              <a:rPr lang="en-US" sz="1400" dirty="0">
                <a:solidFill>
                  <a:schemeClr val="bg1"/>
                </a:solidFill>
              </a:rPr>
              <a:t>them final concept in </a:t>
            </a:r>
            <a:r>
              <a:rPr lang="en-US" sz="1400" dirty="0" smtClean="0">
                <a:solidFill>
                  <a:schemeClr val="bg1"/>
                </a:solidFill>
              </a:rPr>
              <a:t>short) </a:t>
            </a:r>
            <a:endParaRPr lang="en-US" sz="1400" dirty="0">
              <a:solidFill>
                <a:schemeClr val="bg1"/>
              </a:solidFill>
            </a:endParaRPr>
          </a:p>
          <a:p>
            <a:pPr>
              <a:buFont typeface="+mj-lt"/>
              <a:buAutoNum type="arabicPeriod"/>
            </a:pPr>
            <a:r>
              <a:rPr lang="en-US" sz="1800" dirty="0" smtClean="0">
                <a:solidFill>
                  <a:schemeClr val="bg1"/>
                </a:solidFill>
              </a:rPr>
              <a:t>And its Showtime Now … </a:t>
            </a:r>
            <a:r>
              <a:rPr lang="en-US" sz="1000" dirty="0" smtClean="0">
                <a:solidFill>
                  <a:schemeClr val="bg1"/>
                </a:solidFill>
              </a:rPr>
              <a:t>(and surprise them with demo) </a:t>
            </a:r>
            <a:r>
              <a:rPr lang="en-US" sz="1100" dirty="0" smtClean="0">
                <a:solidFill>
                  <a:schemeClr val="bg1"/>
                </a:solidFill>
              </a:rPr>
              <a:t>(Explain them some evaluation and some user responses)</a:t>
            </a:r>
          </a:p>
          <a:p>
            <a:pPr marL="457200" indent="-457200">
              <a:buFont typeface="+mj-lt"/>
              <a:buAutoNum type="arabicPeriod"/>
            </a:pPr>
            <a:r>
              <a:rPr lang="en-US" sz="2000" dirty="0" smtClean="0">
                <a:solidFill>
                  <a:schemeClr val="bg1"/>
                </a:solidFill>
              </a:rPr>
              <a:t>Still lots more to go </a:t>
            </a:r>
            <a:r>
              <a:rPr lang="en-US" sz="1000" dirty="0" smtClean="0">
                <a:solidFill>
                  <a:schemeClr val="bg1"/>
                </a:solidFill>
              </a:rPr>
              <a:t>some improvement</a:t>
            </a:r>
          </a:p>
          <a:p>
            <a:pPr>
              <a:buFont typeface="+mj-lt"/>
              <a:buAutoNum type="arabicPeriod"/>
            </a:pPr>
            <a:r>
              <a:rPr lang="en-US" sz="1800" dirty="0" smtClean="0">
                <a:solidFill>
                  <a:schemeClr val="bg1"/>
                </a:solidFill>
              </a:rPr>
              <a:t>Whole day still remaining </a:t>
            </a:r>
            <a:r>
              <a:rPr lang="en-US" sz="1000" dirty="0" smtClean="0">
                <a:solidFill>
                  <a:schemeClr val="bg1"/>
                </a:solidFill>
              </a:rPr>
              <a:t>… Future Scope and Examples </a:t>
            </a:r>
            <a:r>
              <a:rPr lang="en-US" sz="1000" dirty="0" smtClean="0">
                <a:solidFill>
                  <a:schemeClr val="bg1"/>
                </a:solidFill>
                <a:sym typeface="Wingdings" pitchFamily="2" charset="2"/>
              </a:rPr>
              <a:t></a:t>
            </a:r>
            <a:r>
              <a:rPr lang="en-US" sz="1000" dirty="0" smtClean="0">
                <a:solidFill>
                  <a:schemeClr val="bg1"/>
                </a:solidFill>
              </a:rPr>
              <a:t>  </a:t>
            </a:r>
          </a:p>
          <a:p>
            <a:pPr marL="0" indent="0">
              <a:buNone/>
            </a:pPr>
            <a:endParaRPr lang="en-US" sz="1200" dirty="0">
              <a:solidFill>
                <a:schemeClr val="bg1"/>
              </a:solidFill>
            </a:endParaRPr>
          </a:p>
          <a:p>
            <a:pPr marL="0" indent="0">
              <a:buNone/>
            </a:pPr>
            <a:r>
              <a:rPr lang="en-US" sz="1200" dirty="0" smtClean="0">
                <a:solidFill>
                  <a:schemeClr val="bg1"/>
                </a:solidFill>
              </a:rPr>
              <a:t>Now its Evening … after this, its time to play and I will have some rest and fun party </a:t>
            </a:r>
            <a:r>
              <a:rPr lang="en-US" sz="1200" dirty="0" smtClean="0">
                <a:solidFill>
                  <a:schemeClr val="bg1"/>
                </a:solidFill>
                <a:sym typeface="Wingdings" pitchFamily="2" charset="2"/>
              </a:rPr>
              <a:t>  </a:t>
            </a:r>
          </a:p>
          <a:p>
            <a:pPr marL="0" indent="0">
              <a:buNone/>
            </a:pPr>
            <a:r>
              <a:rPr lang="en-US" sz="1200" dirty="0" smtClean="0">
                <a:solidFill>
                  <a:schemeClr val="bg1"/>
                </a:solidFill>
                <a:sym typeface="Wingdings" pitchFamily="2" charset="2"/>
              </a:rPr>
              <a:t>Acknowledgements </a:t>
            </a:r>
            <a:endParaRPr lang="en-US" sz="1200" dirty="0" smtClean="0">
              <a:solidFill>
                <a:schemeClr val="bg1"/>
              </a:solidFill>
            </a:endParaRPr>
          </a:p>
          <a:p>
            <a:endParaRPr lang="en-US" sz="1000" dirty="0" smtClean="0">
              <a:solidFill>
                <a:schemeClr val="bg1"/>
              </a:solidFill>
            </a:endParaRPr>
          </a:p>
          <a:p>
            <a:endParaRPr lang="en-US" sz="1000" dirty="0" smtClean="0">
              <a:solidFill>
                <a:schemeClr val="bg1"/>
              </a:solidFill>
            </a:endParaRPr>
          </a:p>
          <a:p>
            <a:endParaRPr lang="en-US" sz="1000" dirty="0" smtClean="0">
              <a:solidFill>
                <a:schemeClr val="bg1"/>
              </a:solidFill>
            </a:endParaRPr>
          </a:p>
          <a:p>
            <a:endParaRPr lang="en-US" sz="1000" dirty="0" smtClean="0">
              <a:solidFill>
                <a:schemeClr val="bg1"/>
              </a:solidFill>
            </a:endParaRPr>
          </a:p>
          <a:p>
            <a:endParaRPr lang="en-US" sz="1400" dirty="0" smtClean="0">
              <a:solidFill>
                <a:schemeClr val="bg1"/>
              </a:solidFill>
            </a:endParaRPr>
          </a:p>
          <a:p>
            <a:endParaRPr lang="en-US" sz="1400" dirty="0" smtClean="0">
              <a:solidFill>
                <a:schemeClr val="bg1"/>
              </a:solidFill>
            </a:endParaRPr>
          </a:p>
          <a:p>
            <a:endParaRPr lang="en-US" sz="1400" dirty="0" smtClean="0">
              <a:solidFill>
                <a:schemeClr val="bg1"/>
              </a:solidFill>
            </a:endParaRPr>
          </a:p>
          <a:p>
            <a:endParaRPr lang="en-US" sz="1800" dirty="0" smtClean="0">
              <a:solidFill>
                <a:schemeClr val="bg1"/>
              </a:solidFill>
            </a:endParaRPr>
          </a:p>
          <a:p>
            <a:endParaRPr lang="en-US" sz="1800" dirty="0" smtClean="0">
              <a:solidFill>
                <a:schemeClr val="bg1"/>
              </a:solidFill>
            </a:endParaRPr>
          </a:p>
          <a:p>
            <a:endParaRPr lang="en-US" dirty="0">
              <a:solidFill>
                <a:schemeClr val="bg1"/>
              </a:solidFill>
            </a:endParaRPr>
          </a:p>
        </p:txBody>
      </p:sp>
      <p:grpSp>
        <p:nvGrpSpPr>
          <p:cNvPr id="5" name="Group 4"/>
          <p:cNvGrpSpPr/>
          <p:nvPr/>
        </p:nvGrpSpPr>
        <p:grpSpPr>
          <a:xfrm>
            <a:off x="7391400" y="5257800"/>
            <a:ext cx="1639290" cy="1533528"/>
            <a:chOff x="5638800" y="457200"/>
            <a:chExt cx="1639290" cy="1533528"/>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4552" t="55417" r="32102" b="4034"/>
            <a:stretch/>
          </p:blipFill>
          <p:spPr>
            <a:xfrm>
              <a:off x="5638800" y="457200"/>
              <a:ext cx="1639290" cy="1533528"/>
            </a:xfrm>
            <a:prstGeom prst="rect">
              <a:avLst/>
            </a:prstGeom>
          </p:spPr>
        </p:pic>
        <p:sp>
          <p:nvSpPr>
            <p:cNvPr id="7" name="Oval 6"/>
            <p:cNvSpPr/>
            <p:nvPr/>
          </p:nvSpPr>
          <p:spPr>
            <a:xfrm>
              <a:off x="6259236" y="105596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629400" y="10668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9109768" flipH="1" flipV="1">
              <a:off x="6303351" y="1047349"/>
              <a:ext cx="315636" cy="381000"/>
            </a:xfrm>
            <a:prstGeom prst="arc">
              <a:avLst>
                <a:gd name="adj1" fmla="val 15235783"/>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88345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5562230"/>
            <a:ext cx="9144000" cy="1295770"/>
          </a:xfrm>
          <a:prstGeom prst="rect">
            <a:avLst/>
          </a:prstGeom>
          <a:gradFill flip="none" rotWithShape="1">
            <a:gsLst>
              <a:gs pos="0">
                <a:srgbClr val="FF92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4552" t="55417" r="32102" b="4034"/>
          <a:stretch/>
        </p:blipFill>
        <p:spPr>
          <a:xfrm rot="13873253">
            <a:off x="7906370" y="6095597"/>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922074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616/3627187452_822470c08d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21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sz="4800" dirty="0" smtClean="0">
                <a:solidFill>
                  <a:schemeClr val="bg1"/>
                </a:solidFill>
                <a:latin typeface="Segoe UI" pitchFamily="34" charset="0"/>
                <a:ea typeface="Segoe UI" pitchFamily="34" charset="0"/>
                <a:cs typeface="Segoe UI" pitchFamily="34" charset="0"/>
              </a:rPr>
              <a:t>journey</a:t>
            </a:r>
            <a:r>
              <a:rPr lang="en-US" dirty="0" smtClean="0">
                <a:solidFill>
                  <a:schemeClr val="bg1"/>
                </a:solidFill>
                <a:latin typeface="Segoe UI" pitchFamily="34" charset="0"/>
                <a:ea typeface="Segoe UI" pitchFamily="34" charset="0"/>
                <a:cs typeface="Segoe UI" pitchFamily="34" charset="0"/>
              </a:rPr>
              <a:t> </a:t>
            </a:r>
            <a:r>
              <a:rPr lang="en-US" sz="1800" dirty="0">
                <a:solidFill>
                  <a:schemeClr val="bg1"/>
                </a:solidFill>
                <a:latin typeface="Segoe UI" pitchFamily="34" charset="0"/>
                <a:ea typeface="Segoe UI" pitchFamily="34" charset="0"/>
                <a:cs typeface="Segoe UI" pitchFamily="34" charset="0"/>
              </a:rPr>
              <a:t>(last 5 months)</a:t>
            </a:r>
            <a:endParaRPr lang="en-US" dirty="0">
              <a:solidFill>
                <a:schemeClr val="bg1"/>
              </a:solidFill>
              <a:latin typeface="Segoe UI" pitchFamily="34" charset="0"/>
              <a:ea typeface="Segoe UI" pitchFamily="34" charset="0"/>
              <a:cs typeface="Segoe UI" pitchFamily="34" charset="0"/>
            </a:endParaRPr>
          </a:p>
        </p:txBody>
      </p:sp>
      <p:sp>
        <p:nvSpPr>
          <p:cNvPr id="6" name="Rectangle 5"/>
          <p:cNvSpPr/>
          <p:nvPr/>
        </p:nvSpPr>
        <p:spPr>
          <a:xfrm>
            <a:off x="0" y="4495800"/>
            <a:ext cx="9144000" cy="2362200"/>
          </a:xfrm>
          <a:prstGeom prst="rect">
            <a:avLst/>
          </a:prstGeom>
          <a:gradFill flip="none" rotWithShape="1">
            <a:gsLst>
              <a:gs pos="0">
                <a:srgbClr val="FFBC01"/>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4552" t="55417" r="32102" b="4034"/>
          <a:stretch/>
        </p:blipFill>
        <p:spPr>
          <a:xfrm rot="19190587">
            <a:off x="7820866" y="6263351"/>
            <a:ext cx="1182090" cy="1105825"/>
          </a:xfrm>
          <a:prstGeom prst="rect">
            <a:avLst/>
          </a:prstGeom>
        </p:spPr>
      </p:pic>
      <p:sp>
        <p:nvSpPr>
          <p:cNvPr id="8" name="TextBox 7"/>
          <p:cNvSpPr txBox="1"/>
          <p:nvPr/>
        </p:nvSpPr>
        <p:spPr>
          <a:xfrm>
            <a:off x="280212" y="6248400"/>
            <a:ext cx="7712561" cy="400110"/>
          </a:xfrm>
          <a:prstGeom prst="rect">
            <a:avLst/>
          </a:prstGeom>
          <a:noFill/>
        </p:spPr>
        <p:txBody>
          <a:bodyPr wrap="none" rtlCol="0">
            <a:spAutoFit/>
          </a:bodyPr>
          <a:lstStyle/>
          <a:p>
            <a:r>
              <a:rPr lang="en-US" sz="2000" dirty="0">
                <a:solidFill>
                  <a:schemeClr val="bg1"/>
                </a:solidFill>
                <a:latin typeface="Segoe UI" pitchFamily="34" charset="0"/>
                <a:ea typeface="Segoe UI" pitchFamily="34" charset="0"/>
                <a:cs typeface="Segoe UI" pitchFamily="34" charset="0"/>
              </a:rPr>
              <a:t>Dawn of new experience in my </a:t>
            </a:r>
            <a:r>
              <a:rPr lang="en-US" sz="2000" dirty="0" smtClean="0">
                <a:solidFill>
                  <a:schemeClr val="bg1"/>
                </a:solidFill>
                <a:latin typeface="Segoe UI" pitchFamily="34" charset="0"/>
                <a:ea typeface="Segoe UI" pitchFamily="34" charset="0"/>
                <a:cs typeface="Segoe UI" pitchFamily="34" charset="0"/>
              </a:rPr>
              <a:t>life - </a:t>
            </a:r>
            <a:r>
              <a:rPr lang="en-US" sz="1600" dirty="0" smtClean="0">
                <a:solidFill>
                  <a:schemeClr val="bg1"/>
                </a:solidFill>
                <a:latin typeface="Segoe UI" pitchFamily="34" charset="0"/>
                <a:ea typeface="Segoe UI" pitchFamily="34" charset="0"/>
                <a:cs typeface="Segoe UI" pitchFamily="34" charset="0"/>
              </a:rPr>
              <a:t>(saw ray of what my project could be)</a:t>
            </a:r>
            <a:endParaRPr lang="en-US" sz="1200"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288439" y="5867400"/>
            <a:ext cx="7449090" cy="400110"/>
          </a:xfrm>
          <a:prstGeom prst="rect">
            <a:avLst/>
          </a:prstGeom>
          <a:noFill/>
        </p:spPr>
        <p:txBody>
          <a:bodyPr wrap="none" rtlCol="0">
            <a:spAutoFit/>
          </a:bodyPr>
          <a:lstStyle/>
          <a:p>
            <a:r>
              <a:rPr lang="en-US" sz="2000" dirty="0" smtClean="0">
                <a:solidFill>
                  <a:schemeClr val="bg1"/>
                </a:solidFill>
                <a:latin typeface="Segoe UI" pitchFamily="34" charset="0"/>
                <a:ea typeface="Segoe UI" pitchFamily="34" charset="0"/>
                <a:cs typeface="Segoe UI" pitchFamily="34" charset="0"/>
              </a:rPr>
              <a:t>Early morning started running - </a:t>
            </a:r>
            <a:r>
              <a:rPr lang="en-US" sz="1600" dirty="0" smtClean="0">
                <a:solidFill>
                  <a:schemeClr val="bg1"/>
                </a:solidFill>
                <a:latin typeface="Segoe UI" pitchFamily="34" charset="0"/>
                <a:ea typeface="Segoe UI" pitchFamily="34" charset="0"/>
                <a:cs typeface="Segoe UI" pitchFamily="34" charset="0"/>
              </a:rPr>
              <a:t>(meeting children, teachers, researchers)</a:t>
            </a:r>
            <a:endParaRPr lang="en-US" sz="1200" dirty="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985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16586E-6 L -0.02084 -0.09993 " pathEditMode="relative" rAng="0" ptsTypes="AA">
                                      <p:cBhvr>
                                        <p:cTn id="6" dur="1000" fill="hold"/>
                                        <p:tgtEl>
                                          <p:spTgt spid="4"/>
                                        </p:tgtEl>
                                        <p:attrNameLst>
                                          <p:attrName>ppt_x</p:attrName>
                                          <p:attrName>ppt_y</p:attrName>
                                        </p:attrNameLst>
                                      </p:cBhvr>
                                      <p:rCtr x="-1042" y="-4997"/>
                                    </p:animMotion>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alpha val="53000"/>
              </a:schemeClr>
            </a:gs>
          </a:gsLst>
          <a:lin ang="18900000" scaled="1"/>
          <a:tileRect/>
        </a:gradFill>
        <a:effectLst/>
      </p:bgPr>
    </p:bg>
    <p:spTree>
      <p:nvGrpSpPr>
        <p:cNvPr id="1" name=""/>
        <p:cNvGrpSpPr/>
        <p:nvPr/>
      </p:nvGrpSpPr>
      <p:grpSpPr>
        <a:xfrm>
          <a:off x="0" y="0"/>
          <a:ext cx="0" cy="0"/>
          <a:chOff x="0" y="0"/>
          <a:chExt cx="0" cy="0"/>
        </a:xfrm>
      </p:grpSpPr>
      <p:grpSp>
        <p:nvGrpSpPr>
          <p:cNvPr id="4" name="Group 3"/>
          <p:cNvGrpSpPr/>
          <p:nvPr/>
        </p:nvGrpSpPr>
        <p:grpSpPr>
          <a:xfrm>
            <a:off x="0" y="3124200"/>
            <a:ext cx="9143999" cy="3733801"/>
            <a:chOff x="0" y="3124200"/>
            <a:chExt cx="9143999" cy="3733801"/>
          </a:xfrm>
        </p:grpSpPr>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radius="3"/>
                      </a14:imgEffect>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7086599" y="4648201"/>
              <a:ext cx="2057400" cy="2209800"/>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3"/>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0" y="4707925"/>
              <a:ext cx="2209800" cy="2150076"/>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Blur radius="3"/>
                      </a14:imgEffect>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543800" y="3124200"/>
              <a:ext cx="1600198" cy="1570836"/>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radius="3"/>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334000" y="5012265"/>
              <a:ext cx="1828799" cy="1845735"/>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radius="3"/>
                      </a14:imgEffect>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2057400" y="4935683"/>
              <a:ext cx="1905000" cy="1922318"/>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artisticBlur radius="3"/>
                      </a14:imgEffect>
                      <a14:imgEffect>
                        <a14:colorTemperature colorTemp="5300"/>
                      </a14:imgEffect>
                    </a14:imgLayer>
                  </a14:imgProps>
                </a:ext>
                <a:ext uri="{28A0092B-C50C-407E-A947-70E740481C1C}">
                  <a14:useLocalDpi xmlns:a14="http://schemas.microsoft.com/office/drawing/2010/main" val="0"/>
                </a:ext>
              </a:extLst>
            </a:blip>
            <a:srcRect t="7550"/>
            <a:stretch/>
          </p:blipFill>
          <p:spPr bwMode="auto">
            <a:xfrm>
              <a:off x="3886200" y="5410200"/>
              <a:ext cx="1461331" cy="1447800"/>
            </a:xfrm>
            <a:prstGeom prst="rect">
              <a:avLst/>
            </a:prstGeom>
            <a:ln w="1905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grpSp>
      <p:sp>
        <p:nvSpPr>
          <p:cNvPr id="2" name="Title 1"/>
          <p:cNvSpPr>
            <a:spLocks noGrp="1"/>
          </p:cNvSpPr>
          <p:nvPr>
            <p:ph type="title"/>
          </p:nvPr>
        </p:nvSpPr>
        <p:spPr/>
        <p:txBody>
          <a:bodyPr>
            <a:noAutofit/>
          </a:bodyPr>
          <a:lstStyle/>
          <a:p>
            <a:pPr algn="l"/>
            <a:r>
              <a:rPr lang="en-US" dirty="0" smtClean="0">
                <a:solidFill>
                  <a:schemeClr val="bg1"/>
                </a:solidFill>
                <a:latin typeface="Segoe UI" pitchFamily="34" charset="0"/>
                <a:ea typeface="Segoe UI" pitchFamily="34" charset="0"/>
                <a:cs typeface="Segoe UI" pitchFamily="34" charset="0"/>
              </a:rPr>
              <a:t>user research</a:t>
            </a:r>
            <a:endParaRPr lang="en-US"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530765" y="1368385"/>
            <a:ext cx="6936835" cy="1846659"/>
          </a:xfrm>
          <a:prstGeom prst="rect">
            <a:avLst/>
          </a:prstGeom>
          <a:noFill/>
        </p:spPr>
        <p:txBody>
          <a:bodyPr wrap="none" rtlCol="0">
            <a:spAutoFit/>
          </a:bodyPr>
          <a:lstStyle/>
          <a:p>
            <a:r>
              <a:rPr lang="en-US" sz="2400" dirty="0" smtClean="0">
                <a:solidFill>
                  <a:srgbClr val="FFBC01"/>
                </a:solidFill>
                <a:latin typeface="Segoe UI" pitchFamily="34" charset="0"/>
                <a:ea typeface="Segoe UI" pitchFamily="34" charset="0"/>
                <a:cs typeface="Segoe UI" pitchFamily="34" charset="0"/>
              </a:rPr>
              <a:t>ye bole… </a:t>
            </a:r>
            <a:endParaRPr lang="en-US" sz="2400" dirty="0">
              <a:solidFill>
                <a:srgbClr val="FFBC01"/>
              </a:solidFill>
              <a:latin typeface="Segoe UI" pitchFamily="34" charset="0"/>
              <a:ea typeface="Segoe UI" pitchFamily="34" charset="0"/>
              <a:cs typeface="Segoe UI" pitchFamily="34" charset="0"/>
            </a:endParaRPr>
          </a:p>
          <a:p>
            <a:r>
              <a:rPr lang="en-US" i="1" dirty="0" smtClean="0">
                <a:solidFill>
                  <a:schemeClr val="bg1"/>
                </a:solidFill>
                <a:latin typeface="Segoe UI" pitchFamily="34" charset="0"/>
                <a:ea typeface="Segoe UI" pitchFamily="34" charset="0"/>
                <a:cs typeface="Segoe UI" pitchFamily="34" charset="0"/>
              </a:rPr>
              <a:t>	“</a:t>
            </a:r>
            <a:r>
              <a:rPr lang="en-US" i="1" dirty="0">
                <a:solidFill>
                  <a:srgbClr val="FFC000"/>
                </a:solidFill>
                <a:latin typeface="Segoe UI" pitchFamily="34" charset="0"/>
                <a:ea typeface="Segoe UI" pitchFamily="34" charset="0"/>
                <a:cs typeface="Segoe UI" pitchFamily="34" charset="0"/>
              </a:rPr>
              <a:t>sab </a:t>
            </a:r>
            <a:r>
              <a:rPr lang="en-US" i="1" dirty="0" err="1">
                <a:solidFill>
                  <a:srgbClr val="FFC000"/>
                </a:solidFill>
                <a:latin typeface="Segoe UI" pitchFamily="34" charset="0"/>
                <a:ea typeface="Segoe UI" pitchFamily="34" charset="0"/>
                <a:cs typeface="Segoe UI" pitchFamily="34" charset="0"/>
              </a:rPr>
              <a:t>ke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saath</a:t>
            </a:r>
            <a:r>
              <a:rPr lang="en-US" i="1" dirty="0">
                <a:solidFill>
                  <a:srgbClr val="FFC000"/>
                </a:solidFill>
                <a:latin typeface="Segoe UI" pitchFamily="34" charset="0"/>
                <a:ea typeface="Segoe UI" pitchFamily="34" charset="0"/>
                <a:cs typeface="Segoe UI" pitchFamily="34" charset="0"/>
              </a:rPr>
              <a:t> maze </a:t>
            </a:r>
            <a:r>
              <a:rPr lang="en-US" i="1" dirty="0" err="1">
                <a:solidFill>
                  <a:srgbClr val="FFC000"/>
                </a:solidFill>
                <a:latin typeface="Segoe UI" pitchFamily="34" charset="0"/>
                <a:ea typeface="Segoe UI" pitchFamily="34" charset="0"/>
                <a:cs typeface="Segoe UI" pitchFamily="34" charset="0"/>
              </a:rPr>
              <a:t>aate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hai</a:t>
            </a:r>
            <a:r>
              <a:rPr lang="en-US" i="1" dirty="0" smtClean="0">
                <a:solidFill>
                  <a:srgbClr val="FFC000"/>
                </a:solidFill>
                <a:latin typeface="Segoe UI" pitchFamily="34" charset="0"/>
                <a:ea typeface="Segoe UI" pitchFamily="34" charset="0"/>
                <a:cs typeface="Segoe UI" pitchFamily="34" charset="0"/>
              </a:rPr>
              <a:t>”</a:t>
            </a:r>
            <a:endParaRPr lang="en-US" i="1" dirty="0">
              <a:solidFill>
                <a:srgbClr val="FFC000"/>
              </a:solidFill>
              <a:latin typeface="Segoe UI" pitchFamily="34" charset="0"/>
              <a:ea typeface="Segoe UI" pitchFamily="34" charset="0"/>
              <a:cs typeface="Segoe UI" pitchFamily="34" charset="0"/>
            </a:endParaRPr>
          </a:p>
          <a:p>
            <a:r>
              <a:rPr lang="nn-NO" i="1" dirty="0" smtClean="0">
                <a:solidFill>
                  <a:schemeClr val="bg1"/>
                </a:solidFill>
                <a:latin typeface="Segoe UI" pitchFamily="34" charset="0"/>
                <a:ea typeface="Segoe UI" pitchFamily="34" charset="0"/>
                <a:cs typeface="Segoe UI" pitchFamily="34" charset="0"/>
              </a:rPr>
              <a:t>	“</a:t>
            </a:r>
            <a:r>
              <a:rPr lang="nn-NO" i="1" dirty="0">
                <a:solidFill>
                  <a:schemeClr val="bg1"/>
                </a:solidFill>
                <a:latin typeface="Segoe UI" pitchFamily="34" charset="0"/>
                <a:ea typeface="Segoe UI" pitchFamily="34" charset="0"/>
                <a:cs typeface="Segoe UI" pitchFamily="34" charset="0"/>
              </a:rPr>
              <a:t>akele kya karnege idhar, </a:t>
            </a:r>
            <a:r>
              <a:rPr lang="nn-NO" i="1" dirty="0" smtClean="0">
                <a:solidFill>
                  <a:schemeClr val="bg1"/>
                </a:solidFill>
                <a:latin typeface="Segoe UI" pitchFamily="34" charset="0"/>
                <a:ea typeface="Segoe UI" pitchFamily="34" charset="0"/>
                <a:cs typeface="Segoe UI" pitchFamily="34" charset="0"/>
              </a:rPr>
              <a:t>madamlog </a:t>
            </a:r>
            <a:r>
              <a:rPr lang="en-US" i="1" dirty="0" err="1" smtClean="0">
                <a:solidFill>
                  <a:schemeClr val="bg1"/>
                </a:solidFill>
                <a:latin typeface="Segoe UI" pitchFamily="34" charset="0"/>
                <a:ea typeface="Segoe UI" pitchFamily="34" charset="0"/>
                <a:cs typeface="Segoe UI" pitchFamily="34" charset="0"/>
              </a:rPr>
              <a:t>padhate</a:t>
            </a:r>
            <a:r>
              <a:rPr lang="en-US" i="1" dirty="0" smtClean="0">
                <a:solidFill>
                  <a:schemeClr val="bg1"/>
                </a:solidFill>
                <a:latin typeface="Segoe UI" pitchFamily="34" charset="0"/>
                <a:ea typeface="Segoe UI" pitchFamily="34" charset="0"/>
                <a:cs typeface="Segoe UI" pitchFamily="34" charset="0"/>
              </a:rPr>
              <a:t> </a:t>
            </a:r>
            <a:r>
              <a:rPr lang="en-US" i="1" dirty="0" err="1">
                <a:solidFill>
                  <a:schemeClr val="bg1"/>
                </a:solidFill>
                <a:latin typeface="Segoe UI" pitchFamily="34" charset="0"/>
                <a:ea typeface="Segoe UI" pitchFamily="34" charset="0"/>
                <a:cs typeface="Segoe UI" pitchFamily="34" charset="0"/>
              </a:rPr>
              <a:t>hai</a:t>
            </a:r>
            <a:r>
              <a:rPr lang="en-US" i="1" dirty="0">
                <a:solidFill>
                  <a:schemeClr val="bg1"/>
                </a:solidFill>
                <a:latin typeface="Segoe UI" pitchFamily="34" charset="0"/>
                <a:ea typeface="Segoe UI" pitchFamily="34" charset="0"/>
                <a:cs typeface="Segoe UI" pitchFamily="34" charset="0"/>
              </a:rPr>
              <a:t> </a:t>
            </a:r>
            <a:r>
              <a:rPr lang="en-US" i="1" dirty="0" err="1">
                <a:solidFill>
                  <a:schemeClr val="bg1"/>
                </a:solidFill>
                <a:latin typeface="Segoe UI" pitchFamily="34" charset="0"/>
                <a:ea typeface="Segoe UI" pitchFamily="34" charset="0"/>
                <a:cs typeface="Segoe UI" pitchFamily="34" charset="0"/>
              </a:rPr>
              <a:t>zayada</a:t>
            </a:r>
            <a:r>
              <a:rPr lang="en-US" i="1" dirty="0" smtClean="0">
                <a:solidFill>
                  <a:schemeClr val="bg1"/>
                </a:solidFill>
                <a:latin typeface="Segoe UI" pitchFamily="34" charset="0"/>
                <a:ea typeface="Segoe UI" pitchFamily="34" charset="0"/>
                <a:cs typeface="Segoe UI" pitchFamily="34" charset="0"/>
              </a:rPr>
              <a:t>” </a:t>
            </a:r>
            <a:endParaRPr lang="en-US" i="1" dirty="0">
              <a:solidFill>
                <a:schemeClr val="bg1"/>
              </a:solidFill>
              <a:latin typeface="Segoe UI" pitchFamily="34" charset="0"/>
              <a:ea typeface="Segoe UI" pitchFamily="34" charset="0"/>
              <a:cs typeface="Segoe UI" pitchFamily="34" charset="0"/>
            </a:endParaRPr>
          </a:p>
          <a:p>
            <a:r>
              <a:rPr lang="en-US" i="1" dirty="0" smtClean="0">
                <a:solidFill>
                  <a:schemeClr val="bg1"/>
                </a:solidFill>
                <a:latin typeface="Segoe UI" pitchFamily="34" charset="0"/>
                <a:ea typeface="Segoe UI" pitchFamily="34" charset="0"/>
                <a:cs typeface="Segoe UI" pitchFamily="34" charset="0"/>
              </a:rPr>
              <a:t>	“</a:t>
            </a:r>
            <a:r>
              <a:rPr lang="en-US" i="1" dirty="0">
                <a:solidFill>
                  <a:schemeClr val="bg1"/>
                </a:solidFill>
                <a:latin typeface="Segoe UI" pitchFamily="34" charset="0"/>
                <a:ea typeface="Segoe UI" pitchFamily="34" charset="0"/>
                <a:cs typeface="Segoe UI" pitchFamily="34" charset="0"/>
              </a:rPr>
              <a:t>screen </a:t>
            </a:r>
            <a:r>
              <a:rPr lang="en-US" i="1" dirty="0" err="1">
                <a:solidFill>
                  <a:schemeClr val="bg1"/>
                </a:solidFill>
                <a:latin typeface="Segoe UI" pitchFamily="34" charset="0"/>
                <a:ea typeface="Segoe UI" pitchFamily="34" charset="0"/>
                <a:cs typeface="Segoe UI" pitchFamily="34" charset="0"/>
              </a:rPr>
              <a:t>pe</a:t>
            </a:r>
            <a:r>
              <a:rPr lang="en-US" i="1" dirty="0">
                <a:solidFill>
                  <a:schemeClr val="bg1"/>
                </a:solidFill>
                <a:latin typeface="Segoe UI" pitchFamily="34" charset="0"/>
                <a:ea typeface="Segoe UI" pitchFamily="34" charset="0"/>
                <a:cs typeface="Segoe UI" pitchFamily="34" charset="0"/>
              </a:rPr>
              <a:t> se </a:t>
            </a:r>
            <a:r>
              <a:rPr lang="en-US" i="1" dirty="0" err="1">
                <a:solidFill>
                  <a:schemeClr val="bg1"/>
                </a:solidFill>
                <a:latin typeface="Segoe UI" pitchFamily="34" charset="0"/>
                <a:ea typeface="Segoe UI" pitchFamily="34" charset="0"/>
                <a:cs typeface="Segoe UI" pitchFamily="34" charset="0"/>
              </a:rPr>
              <a:t>padne</a:t>
            </a:r>
            <a:r>
              <a:rPr lang="en-US" i="1" dirty="0">
                <a:solidFill>
                  <a:schemeClr val="bg1"/>
                </a:solidFill>
                <a:latin typeface="Segoe UI" pitchFamily="34" charset="0"/>
                <a:ea typeface="Segoe UI" pitchFamily="34" charset="0"/>
                <a:cs typeface="Segoe UI" pitchFamily="34" charset="0"/>
              </a:rPr>
              <a:t> se </a:t>
            </a:r>
            <a:r>
              <a:rPr lang="en-US" i="1" dirty="0" err="1">
                <a:solidFill>
                  <a:schemeClr val="bg1"/>
                </a:solidFill>
                <a:latin typeface="Segoe UI" pitchFamily="34" charset="0"/>
                <a:ea typeface="Segoe UI" pitchFamily="34" charset="0"/>
                <a:cs typeface="Segoe UI" pitchFamily="34" charset="0"/>
              </a:rPr>
              <a:t>samjh</a:t>
            </a:r>
            <a:r>
              <a:rPr lang="en-US" i="1" dirty="0">
                <a:solidFill>
                  <a:schemeClr val="bg1"/>
                </a:solidFill>
                <a:latin typeface="Segoe UI" pitchFamily="34" charset="0"/>
                <a:ea typeface="Segoe UI" pitchFamily="34" charset="0"/>
                <a:cs typeface="Segoe UI" pitchFamily="34" charset="0"/>
              </a:rPr>
              <a:t> </a:t>
            </a:r>
            <a:r>
              <a:rPr lang="en-US" i="1" dirty="0" err="1">
                <a:solidFill>
                  <a:schemeClr val="bg1"/>
                </a:solidFill>
                <a:latin typeface="Segoe UI" pitchFamily="34" charset="0"/>
                <a:ea typeface="Segoe UI" pitchFamily="34" charset="0"/>
                <a:cs typeface="Segoe UI" pitchFamily="34" charset="0"/>
              </a:rPr>
              <a:t>aaya</a:t>
            </a:r>
            <a:r>
              <a:rPr lang="en-US" i="1" dirty="0">
                <a:solidFill>
                  <a:schemeClr val="bg1"/>
                </a:solidFill>
                <a:latin typeface="Segoe UI" pitchFamily="34" charset="0"/>
                <a:ea typeface="Segoe UI" pitchFamily="34" charset="0"/>
                <a:cs typeface="Segoe UI" pitchFamily="34" charset="0"/>
              </a:rPr>
              <a:t>”</a:t>
            </a:r>
          </a:p>
          <a:p>
            <a:r>
              <a:rPr lang="en-US" i="1" dirty="0" smtClean="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yahan</a:t>
            </a:r>
            <a:r>
              <a:rPr lang="en-US" i="1" dirty="0">
                <a:solidFill>
                  <a:srgbClr val="FFC000"/>
                </a:solidFill>
                <a:latin typeface="Segoe UI" pitchFamily="34" charset="0"/>
                <a:ea typeface="Segoe UI" pitchFamily="34" charset="0"/>
                <a:cs typeface="Segoe UI" pitchFamily="34" charset="0"/>
              </a:rPr>
              <a:t> to </a:t>
            </a:r>
            <a:r>
              <a:rPr lang="en-US" i="1" dirty="0" err="1">
                <a:solidFill>
                  <a:srgbClr val="FFC000"/>
                </a:solidFill>
                <a:latin typeface="Segoe UI" pitchFamily="34" charset="0"/>
                <a:ea typeface="Segoe UI" pitchFamily="34" charset="0"/>
                <a:cs typeface="Segoe UI" pitchFamily="34" charset="0"/>
              </a:rPr>
              <a:t>kabhi</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kabhi</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thode</a:t>
            </a:r>
            <a:r>
              <a:rPr lang="en-US" i="1" dirty="0">
                <a:solidFill>
                  <a:srgbClr val="FFC000"/>
                </a:solidFill>
                <a:latin typeface="Segoe UI" pitchFamily="34" charset="0"/>
                <a:ea typeface="Segoe UI" pitchFamily="34" charset="0"/>
                <a:cs typeface="Segoe UI" pitchFamily="34" charset="0"/>
              </a:rPr>
              <a:t> time </a:t>
            </a:r>
            <a:r>
              <a:rPr lang="en-US" i="1" dirty="0" err="1">
                <a:solidFill>
                  <a:srgbClr val="FFC000"/>
                </a:solidFill>
                <a:latin typeface="Segoe UI" pitchFamily="34" charset="0"/>
                <a:ea typeface="Segoe UI" pitchFamily="34" charset="0"/>
                <a:cs typeface="Segoe UI" pitchFamily="34" charset="0"/>
              </a:rPr>
              <a:t>ke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liye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aate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hai</a:t>
            </a:r>
            <a:r>
              <a:rPr lang="en-US" i="1" dirty="0">
                <a:solidFill>
                  <a:srgbClr val="FFC000"/>
                </a:solidFill>
                <a:latin typeface="Segoe UI" pitchFamily="34" charset="0"/>
                <a:ea typeface="Segoe UI" pitchFamily="34" charset="0"/>
                <a:cs typeface="Segoe UI" pitchFamily="34" charset="0"/>
              </a:rPr>
              <a:t>”</a:t>
            </a:r>
          </a:p>
          <a:p>
            <a:endParaRPr lang="en-US" dirty="0">
              <a:solidFill>
                <a:schemeClr val="bg1"/>
              </a:solidFill>
            </a:endParaRPr>
          </a:p>
        </p:txBody>
      </p:sp>
      <p:sp>
        <p:nvSpPr>
          <p:cNvPr id="5" name="TextBox 4"/>
          <p:cNvSpPr txBox="1"/>
          <p:nvPr/>
        </p:nvSpPr>
        <p:spPr>
          <a:xfrm>
            <a:off x="1371600" y="3276600"/>
            <a:ext cx="5867401" cy="2123658"/>
          </a:xfrm>
          <a:prstGeom prst="rect">
            <a:avLst/>
          </a:prstGeom>
          <a:noFill/>
        </p:spPr>
        <p:txBody>
          <a:bodyPr wrap="square" rtlCol="0">
            <a:spAutoFit/>
          </a:bodyPr>
          <a:lstStyle/>
          <a:p>
            <a:r>
              <a:rPr lang="en-US" sz="2400" dirty="0" err="1" smtClean="0">
                <a:solidFill>
                  <a:srgbClr val="FFBC01"/>
                </a:solidFill>
                <a:latin typeface="Segoe UI" pitchFamily="34" charset="0"/>
                <a:ea typeface="Segoe UI" pitchFamily="34" charset="0"/>
                <a:cs typeface="Segoe UI" pitchFamily="34" charset="0"/>
              </a:rPr>
              <a:t>aur</a:t>
            </a:r>
            <a:r>
              <a:rPr lang="en-US" sz="2400" dirty="0" smtClean="0">
                <a:solidFill>
                  <a:srgbClr val="FFBC01"/>
                </a:solidFill>
                <a:latin typeface="Segoe UI" pitchFamily="34" charset="0"/>
                <a:ea typeface="Segoe UI" pitchFamily="34" charset="0"/>
                <a:cs typeface="Segoe UI" pitchFamily="34" charset="0"/>
              </a:rPr>
              <a:t> bole… </a:t>
            </a:r>
            <a:endParaRPr lang="en-US" sz="2400" dirty="0">
              <a:solidFill>
                <a:srgbClr val="FFBC01"/>
              </a:solidFill>
              <a:latin typeface="Segoe UI" pitchFamily="34" charset="0"/>
              <a:ea typeface="Segoe UI" pitchFamily="34" charset="0"/>
              <a:cs typeface="Segoe UI" pitchFamily="34" charset="0"/>
            </a:endParaRPr>
          </a:p>
          <a:p>
            <a:r>
              <a:rPr lang="en-US" i="1" dirty="0" smtClean="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hamare</a:t>
            </a:r>
            <a:r>
              <a:rPr lang="en-US" i="1" dirty="0">
                <a:solidFill>
                  <a:srgbClr val="FFC000"/>
                </a:solidFill>
                <a:latin typeface="Segoe UI" pitchFamily="34" charset="0"/>
                <a:ea typeface="Segoe UI" pitchFamily="34" charset="0"/>
                <a:cs typeface="Segoe UI" pitchFamily="34" charset="0"/>
              </a:rPr>
              <a:t> school me </a:t>
            </a:r>
            <a:r>
              <a:rPr lang="en-US" i="1" dirty="0" err="1">
                <a:solidFill>
                  <a:srgbClr val="FFC000"/>
                </a:solidFill>
                <a:latin typeface="Segoe UI" pitchFamily="34" charset="0"/>
                <a:ea typeface="Segoe UI" pitchFamily="34" charset="0"/>
                <a:cs typeface="Segoe UI" pitchFamily="34" charset="0"/>
              </a:rPr>
              <a:t>bhi</a:t>
            </a:r>
            <a:r>
              <a:rPr lang="en-US" i="1" dirty="0">
                <a:solidFill>
                  <a:srgbClr val="FFC000"/>
                </a:solidFill>
                <a:latin typeface="Segoe UI" pitchFamily="34" charset="0"/>
                <a:ea typeface="Segoe UI" pitchFamily="34" charset="0"/>
                <a:cs typeface="Segoe UI" pitchFamily="34" charset="0"/>
              </a:rPr>
              <a:t> ye ho </a:t>
            </a:r>
            <a:r>
              <a:rPr lang="en-US" i="1" dirty="0" err="1">
                <a:solidFill>
                  <a:srgbClr val="FFC000"/>
                </a:solidFill>
                <a:latin typeface="Segoe UI" pitchFamily="34" charset="0"/>
                <a:ea typeface="Segoe UI" pitchFamily="34" charset="0"/>
                <a:cs typeface="Segoe UI" pitchFamily="34" charset="0"/>
              </a:rPr>
              <a:t>tho</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maja</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aayega</a:t>
            </a:r>
            <a:r>
              <a:rPr lang="en-US" i="1" dirty="0">
                <a:solidFill>
                  <a:srgbClr val="FFC000"/>
                </a:solidFill>
                <a:latin typeface="Segoe UI" pitchFamily="34" charset="0"/>
                <a:ea typeface="Segoe UI" pitchFamily="34" charset="0"/>
                <a:cs typeface="Segoe UI" pitchFamily="34" charset="0"/>
              </a:rPr>
              <a:t>”</a:t>
            </a:r>
          </a:p>
          <a:p>
            <a:r>
              <a:rPr lang="en-US" i="1" dirty="0" smtClean="0">
                <a:solidFill>
                  <a:srgbClr val="FFC000"/>
                </a:solidFill>
                <a:latin typeface="Segoe UI" pitchFamily="34" charset="0"/>
                <a:ea typeface="Segoe UI" pitchFamily="34" charset="0"/>
                <a:cs typeface="Segoe UI" pitchFamily="34" charset="0"/>
              </a:rPr>
              <a:t>	“</a:t>
            </a:r>
            <a:r>
              <a:rPr lang="en-US" i="1" dirty="0">
                <a:solidFill>
                  <a:srgbClr val="FFC000"/>
                </a:solidFill>
                <a:latin typeface="Segoe UI" pitchFamily="34" charset="0"/>
                <a:ea typeface="Segoe UI" pitchFamily="34" charset="0"/>
                <a:cs typeface="Segoe UI" pitchFamily="34" charset="0"/>
              </a:rPr>
              <a:t>school </a:t>
            </a:r>
            <a:r>
              <a:rPr lang="en-US" i="1" dirty="0" err="1">
                <a:solidFill>
                  <a:srgbClr val="FFC000"/>
                </a:solidFill>
                <a:latin typeface="Segoe UI" pitchFamily="34" charset="0"/>
                <a:ea typeface="Segoe UI" pitchFamily="34" charset="0"/>
                <a:cs typeface="Segoe UI" pitchFamily="34" charset="0"/>
              </a:rPr>
              <a:t>bhi</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aisahi</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hona</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chahiye</a:t>
            </a:r>
            <a:r>
              <a:rPr lang="en-US" i="1" dirty="0">
                <a:solidFill>
                  <a:srgbClr val="FFC000"/>
                </a:solidFill>
                <a:latin typeface="Segoe UI" pitchFamily="34" charset="0"/>
                <a:ea typeface="Segoe UI" pitchFamily="34" charset="0"/>
                <a:cs typeface="Segoe UI" pitchFamily="34" charset="0"/>
              </a:rPr>
              <a:t>”  </a:t>
            </a:r>
          </a:p>
          <a:p>
            <a:r>
              <a:rPr lang="en-US" i="1" dirty="0" smtClean="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yahan</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khel</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sakte</a:t>
            </a:r>
            <a:r>
              <a:rPr lang="en-US" i="1" dirty="0">
                <a:solidFill>
                  <a:srgbClr val="FFC000"/>
                </a:solidFill>
                <a:latin typeface="Segoe UI" pitchFamily="34" charset="0"/>
                <a:ea typeface="Segoe UI" pitchFamily="34" charset="0"/>
                <a:cs typeface="Segoe UI" pitchFamily="34" charset="0"/>
              </a:rPr>
              <a:t> </a:t>
            </a:r>
            <a:r>
              <a:rPr lang="en-US" i="1" dirty="0" err="1">
                <a:solidFill>
                  <a:srgbClr val="FFC000"/>
                </a:solidFill>
                <a:latin typeface="Segoe UI" pitchFamily="34" charset="0"/>
                <a:ea typeface="Segoe UI" pitchFamily="34" charset="0"/>
                <a:cs typeface="Segoe UI" pitchFamily="34" charset="0"/>
              </a:rPr>
              <a:t>hai</a:t>
            </a:r>
            <a:r>
              <a:rPr lang="en-US" i="1" dirty="0">
                <a:solidFill>
                  <a:srgbClr val="FFC000"/>
                </a:solidFill>
                <a:latin typeface="Segoe UI" pitchFamily="34" charset="0"/>
                <a:ea typeface="Segoe UI" pitchFamily="34" charset="0"/>
                <a:cs typeface="Segoe UI" pitchFamily="34" charset="0"/>
              </a:rPr>
              <a:t>”</a:t>
            </a:r>
          </a:p>
          <a:p>
            <a:pPr lvl="1"/>
            <a:endParaRPr lang="en-US" sz="1600" dirty="0">
              <a:solidFill>
                <a:schemeClr val="bg1"/>
              </a:solidFill>
              <a:latin typeface="Segoe UI" pitchFamily="34" charset="0"/>
              <a:ea typeface="Segoe UI" pitchFamily="34" charset="0"/>
              <a:cs typeface="Segoe UI" pitchFamily="34" charset="0"/>
            </a:endParaRPr>
          </a:p>
          <a:p>
            <a:pPr lvl="1"/>
            <a:endParaRPr lang="en-US" sz="2000" dirty="0">
              <a:solidFill>
                <a:schemeClr val="bg1"/>
              </a:solidFill>
              <a:latin typeface="Segoe UI" pitchFamily="34" charset="0"/>
              <a:ea typeface="Segoe UI" pitchFamily="34" charset="0"/>
              <a:cs typeface="Segoe UI" pitchFamily="34" charset="0"/>
            </a:endParaRPr>
          </a:p>
          <a:p>
            <a:endParaRPr lang="en-US" dirty="0">
              <a:solidFill>
                <a:schemeClr val="bg1"/>
              </a:solidFill>
            </a:endParaRPr>
          </a:p>
        </p:txBody>
      </p:sp>
    </p:spTree>
    <p:extLst>
      <p:ext uri="{BB962C8B-B14F-4D97-AF65-F5344CB8AC3E}">
        <p14:creationId xmlns:p14="http://schemas.microsoft.com/office/powerpoint/2010/main" val="25815080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alpha val="58000"/>
              </a:schemeClr>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smtClean="0">
                <a:solidFill>
                  <a:schemeClr val="bg1"/>
                </a:solidFill>
                <a:latin typeface="Segoe UI" pitchFamily="34" charset="0"/>
                <a:ea typeface="Segoe UI" pitchFamily="34" charset="0"/>
                <a:cs typeface="Segoe UI" pitchFamily="34" charset="0"/>
              </a:rPr>
              <a:t>user research</a:t>
            </a:r>
            <a:endParaRPr lang="en-US" dirty="0">
              <a:solidFill>
                <a:schemeClr val="bg1"/>
              </a:solidFill>
              <a:latin typeface="Segoe UI" pitchFamily="34" charset="0"/>
              <a:ea typeface="Segoe UI" pitchFamily="34" charset="0"/>
              <a:cs typeface="Segoe UI" pitchFamily="34" charset="0"/>
            </a:endParaRPr>
          </a:p>
        </p:txBody>
      </p:sp>
      <p:sp>
        <p:nvSpPr>
          <p:cNvPr id="7" name="TextBox 6"/>
          <p:cNvSpPr txBox="1"/>
          <p:nvPr/>
        </p:nvSpPr>
        <p:spPr>
          <a:xfrm>
            <a:off x="443733" y="1368385"/>
            <a:ext cx="8587479" cy="2308324"/>
          </a:xfrm>
          <a:prstGeom prst="rect">
            <a:avLst/>
          </a:prstGeom>
          <a:noFill/>
        </p:spPr>
        <p:txBody>
          <a:bodyPr wrap="none" rtlCol="0">
            <a:spAutoFit/>
          </a:bodyPr>
          <a:lstStyle/>
          <a:p>
            <a:r>
              <a:rPr lang="en-US" i="1" dirty="0">
                <a:solidFill>
                  <a:schemeClr val="bg1"/>
                </a:solidFill>
              </a:rPr>
              <a:t>“teachers </a:t>
            </a:r>
            <a:r>
              <a:rPr lang="en-US" i="1" dirty="0" smtClean="0">
                <a:solidFill>
                  <a:schemeClr val="bg1"/>
                </a:solidFill>
              </a:rPr>
              <a:t>with </a:t>
            </a:r>
            <a:r>
              <a:rPr lang="en-US" i="1" dirty="0" err="1">
                <a:solidFill>
                  <a:schemeClr val="bg1"/>
                </a:solidFill>
              </a:rPr>
              <a:t>B.Sc</a:t>
            </a:r>
            <a:r>
              <a:rPr lang="en-US" i="1" dirty="0">
                <a:solidFill>
                  <a:schemeClr val="bg1"/>
                </a:solidFill>
              </a:rPr>
              <a:t> background have a lot of problem in giving practical </a:t>
            </a:r>
            <a:r>
              <a:rPr lang="en-US" i="1" dirty="0" smtClean="0">
                <a:solidFill>
                  <a:schemeClr val="bg1"/>
                </a:solidFill>
              </a:rPr>
              <a:t>sessions”</a:t>
            </a:r>
            <a:r>
              <a:rPr lang="en-US" dirty="0" smtClean="0">
                <a:solidFill>
                  <a:schemeClr val="bg1"/>
                </a:solidFill>
              </a:rPr>
              <a:t> </a:t>
            </a:r>
            <a:endParaRPr lang="en-US" dirty="0">
              <a:solidFill>
                <a:schemeClr val="bg1"/>
              </a:solidFill>
            </a:endParaRPr>
          </a:p>
          <a:p>
            <a:r>
              <a:rPr lang="en-US" sz="2000" i="1" dirty="0" smtClean="0">
                <a:solidFill>
                  <a:schemeClr val="bg1"/>
                </a:solidFill>
              </a:rPr>
              <a:t>“bringing </a:t>
            </a:r>
            <a:r>
              <a:rPr lang="en-US" sz="2000" i="1" dirty="0">
                <a:solidFill>
                  <a:schemeClr val="bg1"/>
                </a:solidFill>
              </a:rPr>
              <a:t>children here is helpful but there are time constraints”</a:t>
            </a:r>
          </a:p>
          <a:p>
            <a:r>
              <a:rPr lang="en-US" sz="2000" i="1" dirty="0" smtClean="0">
                <a:solidFill>
                  <a:srgbClr val="FFBC01"/>
                </a:solidFill>
              </a:rPr>
              <a:t>“</a:t>
            </a:r>
            <a:r>
              <a:rPr lang="en-US" sz="2000" i="1" dirty="0">
                <a:solidFill>
                  <a:srgbClr val="FFBC01"/>
                </a:solidFill>
              </a:rPr>
              <a:t>children respond better after their visit to science center”</a:t>
            </a:r>
          </a:p>
          <a:p>
            <a:r>
              <a:rPr lang="en-US" sz="2000" i="1" dirty="0">
                <a:solidFill>
                  <a:schemeClr val="bg1"/>
                </a:solidFill>
              </a:rPr>
              <a:t>“they try to make connections”</a:t>
            </a:r>
          </a:p>
          <a:p>
            <a:r>
              <a:rPr lang="en-US" sz="2000" i="1" dirty="0">
                <a:solidFill>
                  <a:srgbClr val="FFBC01"/>
                </a:solidFill>
              </a:rPr>
              <a:t>“it gives them first hand experience”</a:t>
            </a:r>
          </a:p>
          <a:p>
            <a:r>
              <a:rPr lang="en-US" sz="1600" i="1" dirty="0" smtClean="0">
                <a:solidFill>
                  <a:schemeClr val="bg1"/>
                </a:solidFill>
              </a:rPr>
              <a:t>“</a:t>
            </a:r>
            <a:r>
              <a:rPr lang="en-US" sz="1600" i="1" dirty="0">
                <a:solidFill>
                  <a:schemeClr val="bg1"/>
                </a:solidFill>
              </a:rPr>
              <a:t>Children usually do not ask questions about </a:t>
            </a:r>
            <a:r>
              <a:rPr lang="en-US" sz="1600" i="1" dirty="0" smtClean="0">
                <a:solidFill>
                  <a:schemeClr val="bg1"/>
                </a:solidFill>
              </a:rPr>
              <a:t>proportion when </a:t>
            </a:r>
            <a:r>
              <a:rPr lang="en-US" sz="1600" i="1" dirty="0">
                <a:solidFill>
                  <a:schemeClr val="bg1"/>
                </a:solidFill>
              </a:rPr>
              <a:t>we show them a model or a machines”</a:t>
            </a:r>
          </a:p>
          <a:p>
            <a:r>
              <a:rPr lang="en-US" sz="1600" i="1" dirty="0" smtClean="0">
                <a:solidFill>
                  <a:schemeClr val="bg1"/>
                </a:solidFill>
              </a:rPr>
              <a:t>“</a:t>
            </a:r>
            <a:r>
              <a:rPr lang="en-US" sz="1600" i="1" dirty="0">
                <a:solidFill>
                  <a:schemeClr val="bg1"/>
                </a:solidFill>
              </a:rPr>
              <a:t>we are using e-beam technology to involve child for interactive learning”</a:t>
            </a:r>
            <a:endParaRPr lang="en-US" sz="1600" dirty="0">
              <a:solidFill>
                <a:schemeClr val="bg1"/>
              </a:solidFill>
            </a:endParaRPr>
          </a:p>
          <a:p>
            <a:endParaRPr lang="en-US" sz="1400" dirty="0">
              <a:solidFill>
                <a:schemeClr val="bg1"/>
              </a:solidFill>
            </a:endParaRPr>
          </a:p>
        </p:txBody>
      </p:sp>
      <p:pic>
        <p:nvPicPr>
          <p:cNvPr id="13"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radius="2"/>
                    </a14:imgEffect>
                  </a14:imgLayer>
                </a14:imgProps>
              </a:ext>
              <a:ext uri="{28A0092B-C50C-407E-A947-70E740481C1C}">
                <a14:useLocalDpi xmlns:a14="http://schemas.microsoft.com/office/drawing/2010/main" val="0"/>
              </a:ext>
            </a:extLst>
          </a:blip>
          <a:srcRect/>
          <a:stretch>
            <a:fillRect/>
          </a:stretch>
        </p:blipFill>
        <p:spPr bwMode="auto">
          <a:xfrm>
            <a:off x="7162800" y="3962399"/>
            <a:ext cx="1981201" cy="2895602"/>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4"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Blur radius="2"/>
                    </a14:imgEffect>
                  </a14:imgLayer>
                </a14:imgProps>
              </a:ext>
              <a:ext uri="{28A0092B-C50C-407E-A947-70E740481C1C}">
                <a14:useLocalDpi xmlns:a14="http://schemas.microsoft.com/office/drawing/2010/main" val="0"/>
              </a:ext>
            </a:extLst>
          </a:blip>
          <a:srcRect/>
          <a:stretch>
            <a:fillRect/>
          </a:stretch>
        </p:blipFill>
        <p:spPr bwMode="auto">
          <a:xfrm>
            <a:off x="4861983" y="4945720"/>
            <a:ext cx="2377017" cy="1912280"/>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pic>
        <p:nvPicPr>
          <p:cNvPr id="15" name="Picture 6" descr="http://leelasbiopage.com/leela_school.JPG"/>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Blur radius="3"/>
                    </a14:imgEffect>
                  </a14:imgLayer>
                </a14:imgProps>
              </a:ext>
              <a:ext uri="{28A0092B-C50C-407E-A947-70E740481C1C}">
                <a14:useLocalDpi xmlns:a14="http://schemas.microsoft.com/office/drawing/2010/main" val="0"/>
              </a:ext>
            </a:extLst>
          </a:blip>
          <a:srcRect/>
          <a:stretch>
            <a:fillRect/>
          </a:stretch>
        </p:blipFill>
        <p:spPr bwMode="auto">
          <a:xfrm>
            <a:off x="0" y="4419600"/>
            <a:ext cx="2870304" cy="2443371"/>
          </a:xfrm>
          <a:prstGeom prst="rect">
            <a:avLst/>
          </a:prstGeom>
          <a:ln w="28575">
            <a:solidFill>
              <a:schemeClr val="bg1"/>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2743201" y="5176504"/>
            <a:ext cx="2209800" cy="1680788"/>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352364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3778</TotalTime>
  <Words>3402</Words>
  <Application>Microsoft Macintosh PowerPoint</Application>
  <PresentationFormat>On-screen Show (4:3)</PresentationFormat>
  <Paragraphs>472</Paragraphs>
  <Slides>55</Slides>
  <Notes>13</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 low cost learning installation        for Indian schools</vt:lpstr>
      <vt:lpstr>journey (last 5 months)</vt:lpstr>
      <vt:lpstr>initial thoughts </vt:lpstr>
      <vt:lpstr>initial thoughts </vt:lpstr>
      <vt:lpstr>initial thoughts </vt:lpstr>
      <vt:lpstr>journey (last 5 months)</vt:lpstr>
      <vt:lpstr>journey (last 5 months)</vt:lpstr>
      <vt:lpstr>user research</vt:lpstr>
      <vt:lpstr>user research</vt:lpstr>
      <vt:lpstr>user research</vt:lpstr>
      <vt:lpstr>visit to Science Centers</vt:lpstr>
      <vt:lpstr>visit to Science Centers</vt:lpstr>
      <vt:lpstr>journey (last 5 months)</vt:lpstr>
      <vt:lpstr>journey (last 5 months)</vt:lpstr>
      <vt:lpstr>played with interesting toys</vt:lpstr>
      <vt:lpstr>played with interesting toys</vt:lpstr>
      <vt:lpstr>fir maine socha … aisa kyu???</vt:lpstr>
      <vt:lpstr>fir maine socha … aisa kyu???</vt:lpstr>
      <vt:lpstr>journey (last 5 months)</vt:lpstr>
      <vt:lpstr>journey (last 5 months)</vt:lpstr>
      <vt:lpstr>aur ab kya padhaya jaye …</vt:lpstr>
      <vt:lpstr>aur ab kya padhaya jaye …</vt:lpstr>
      <vt:lpstr>aisha kuch hai kya market me? </vt:lpstr>
      <vt:lpstr>aisha kuch hai kya market me? </vt:lpstr>
      <vt:lpstr>experts help on topic</vt:lpstr>
      <vt:lpstr>journey (last 5 months)</vt:lpstr>
      <vt:lpstr>journey (last 5 months)</vt:lpstr>
      <vt:lpstr>concepts [c]</vt:lpstr>
      <vt:lpstr>concepts [c]</vt:lpstr>
      <vt:lpstr>concepts [c]</vt:lpstr>
      <vt:lpstr>concepts [c]</vt:lpstr>
      <vt:lpstr>journey (last 5 months)</vt:lpstr>
      <vt:lpstr>journey (last 5 months)</vt:lpstr>
      <vt:lpstr>concepts evaluation</vt:lpstr>
      <vt:lpstr>concepts evaluation</vt:lpstr>
      <vt:lpstr>concepts evaluation</vt:lpstr>
      <vt:lpstr>journey (last 5 months)</vt:lpstr>
      <vt:lpstr>journey (last 5 months)</vt:lpstr>
      <vt:lpstr>final concept</vt:lpstr>
      <vt:lpstr>final concept</vt:lpstr>
      <vt:lpstr>final concept</vt:lpstr>
      <vt:lpstr>final concept</vt:lpstr>
      <vt:lpstr>final concept</vt:lpstr>
      <vt:lpstr>final concept</vt:lpstr>
      <vt:lpstr>final detailing</vt:lpstr>
      <vt:lpstr>Scenario Design</vt:lpstr>
      <vt:lpstr>High Fidelity Prototype from outside</vt:lpstr>
      <vt:lpstr>High Fidelity Prototype from inside</vt:lpstr>
      <vt:lpstr>High Fidelity Prototype from inside</vt:lpstr>
      <vt:lpstr>journey (last 5 months)</vt:lpstr>
      <vt:lpstr>journey (last 5 months)</vt:lpstr>
      <vt:lpstr>future scope of project</vt:lpstr>
      <vt:lpstr>Big Thank You;</vt:lpstr>
      <vt:lpstr>Appendix</vt:lpstr>
      <vt:lpstr>Journey (last 5 months)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Cost Learning Installation for Indian Schools</dc:title>
  <dc:creator>Atish Patel</dc:creator>
  <cp:lastModifiedBy>Ishneet Grover</cp:lastModifiedBy>
  <cp:revision>341</cp:revision>
  <dcterms:created xsi:type="dcterms:W3CDTF">2010-12-25T06:18:08Z</dcterms:created>
  <dcterms:modified xsi:type="dcterms:W3CDTF">2013-01-08T10:09:07Z</dcterms:modified>
</cp:coreProperties>
</file>